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themeOverride+xml" PartName="/ppt/theme/themeOverride1.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1" r:id="rId4"/>
    <p:sldMasterId id="2147483722" r:id="rId5"/>
    <p:sldMasterId id="214748372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fb8fbbb8a7_1_502:notes"/>
          <p:cNvSpPr txBox="1"/>
          <p:nvPr>
            <p:ph idx="1" type="body"/>
          </p:nvPr>
        </p:nvSpPr>
        <p:spPr>
          <a:xfrm>
            <a:off x="685800" y="4400550"/>
            <a:ext cx="5486400" cy="3600450"/>
          </a:xfrm>
          <a:prstGeom prst="rect">
            <a:avLst/>
          </a:prstGeom>
        </p:spPr>
        <p:txBody>
          <a:bodyPr anchorCtr="0" anchor="t" bIns="79725" lIns="79725" spcFirstLastPara="1" rIns="79725" wrap="square" tIns="79725">
            <a:noAutofit/>
          </a:bodyPr>
          <a:lstStyle/>
          <a:p>
            <a:pPr indent="0" lvl="0" marL="0" rtl="0" algn="l">
              <a:spcBef>
                <a:spcPts val="0"/>
              </a:spcBef>
              <a:spcAft>
                <a:spcPts val="0"/>
              </a:spcAft>
              <a:buNone/>
            </a:pPr>
            <a:r>
              <a:t/>
            </a:r>
            <a:endParaRPr/>
          </a:p>
        </p:txBody>
      </p:sp>
      <p:sp>
        <p:nvSpPr>
          <p:cNvPr id="596" name="Google Shape;596;g2fb8fbbb8a7_1_502:notes"/>
          <p:cNvSpPr/>
          <p:nvPr>
            <p:ph idx="2" type="sldImg"/>
          </p:nvPr>
        </p:nvSpPr>
        <p:spPr>
          <a:xfrm>
            <a:off x="-41672" y="1143000"/>
            <a:ext cx="6941344" cy="308563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fb9212e86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fb9212e86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fb9212e8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fb9212e8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fb9212e86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fb9212e86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fb9212e86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fb9212e86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fbdb9ac49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fbdb9ac49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fbdb9ac49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fbdb9ac49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fbdb9ac49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fbdb9ac49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fbdb9ac49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fbdb9ac49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2fb9212e86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2fb9212e86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fbdb9ac49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fbdb9ac49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fb8fbbb8a7_1_513:notes"/>
          <p:cNvSpPr txBox="1"/>
          <p:nvPr>
            <p:ph idx="1" type="body"/>
          </p:nvPr>
        </p:nvSpPr>
        <p:spPr>
          <a:xfrm>
            <a:off x="685800" y="4400550"/>
            <a:ext cx="5486400" cy="3600450"/>
          </a:xfrm>
          <a:prstGeom prst="rect">
            <a:avLst/>
          </a:prstGeom>
        </p:spPr>
        <p:txBody>
          <a:bodyPr anchorCtr="0" anchor="t" bIns="79725" lIns="79725" spcFirstLastPara="1" rIns="79725" wrap="square" tIns="79725">
            <a:noAutofit/>
          </a:bodyPr>
          <a:lstStyle/>
          <a:p>
            <a:pPr indent="0" lvl="0" marL="0" rtl="0" algn="l">
              <a:spcBef>
                <a:spcPts val="0"/>
              </a:spcBef>
              <a:spcAft>
                <a:spcPts val="0"/>
              </a:spcAft>
              <a:buNone/>
            </a:pPr>
            <a:r>
              <a:t/>
            </a:r>
            <a:endParaRPr/>
          </a:p>
        </p:txBody>
      </p:sp>
      <p:sp>
        <p:nvSpPr>
          <p:cNvPr id="606" name="Google Shape;606;g2fb8fbbb8a7_1_513:notes"/>
          <p:cNvSpPr/>
          <p:nvPr>
            <p:ph idx="2" type="sldImg"/>
          </p:nvPr>
        </p:nvSpPr>
        <p:spPr>
          <a:xfrm>
            <a:off x="-41672" y="1143000"/>
            <a:ext cx="6941344" cy="308563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fb9212e86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fb9212e86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fbdb9ac49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fbdb9ac49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873246b29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873246b29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2fb9212e86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2fb9212e86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fbdb9ac4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fbdb9ac4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fbdb9ac49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fbdb9ac49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fbdb9ac4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fbdb9ac4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fbdb9ac499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fbdb9ac499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fb8fbbb8a7_1_534:notes"/>
          <p:cNvSpPr txBox="1"/>
          <p:nvPr>
            <p:ph idx="1" type="body"/>
          </p:nvPr>
        </p:nvSpPr>
        <p:spPr>
          <a:xfrm>
            <a:off x="685800" y="4400550"/>
            <a:ext cx="5486400" cy="3600450"/>
          </a:xfrm>
          <a:prstGeom prst="rect">
            <a:avLst/>
          </a:prstGeom>
        </p:spPr>
        <p:txBody>
          <a:bodyPr anchorCtr="0" anchor="t" bIns="79725" lIns="79725" spcFirstLastPara="1" rIns="79725" wrap="square" tIns="79725">
            <a:noAutofit/>
          </a:bodyPr>
          <a:lstStyle/>
          <a:p>
            <a:pPr indent="0" lvl="0" marL="0" rtl="0" algn="l">
              <a:spcBef>
                <a:spcPts val="0"/>
              </a:spcBef>
              <a:spcAft>
                <a:spcPts val="0"/>
              </a:spcAft>
              <a:buNone/>
            </a:pPr>
            <a:r>
              <a:t/>
            </a:r>
            <a:endParaRPr/>
          </a:p>
        </p:txBody>
      </p:sp>
      <p:sp>
        <p:nvSpPr>
          <p:cNvPr id="813" name="Google Shape;813;g2fb8fbbb8a7_1_534:notes"/>
          <p:cNvSpPr/>
          <p:nvPr>
            <p:ph idx="2" type="sldImg"/>
          </p:nvPr>
        </p:nvSpPr>
        <p:spPr>
          <a:xfrm>
            <a:off x="-41672" y="1143000"/>
            <a:ext cx="6941344" cy="308563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fbdb9ac49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fbdb9ac49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fb8fbbb8a7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fb8fbbb8a7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demo for language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fb8fbbb8a7_1_538:notes"/>
          <p:cNvSpPr txBox="1"/>
          <p:nvPr>
            <p:ph idx="1" type="body"/>
          </p:nvPr>
        </p:nvSpPr>
        <p:spPr>
          <a:xfrm>
            <a:off x="685800" y="4400550"/>
            <a:ext cx="5486400" cy="3600450"/>
          </a:xfrm>
          <a:prstGeom prst="rect">
            <a:avLst/>
          </a:prstGeom>
        </p:spPr>
        <p:txBody>
          <a:bodyPr anchorCtr="0" anchor="t" bIns="79725" lIns="79725" spcFirstLastPara="1" rIns="79725" wrap="square" tIns="79725">
            <a:noAutofit/>
          </a:bodyPr>
          <a:lstStyle/>
          <a:p>
            <a:pPr indent="0" lvl="0" marL="0" rtl="0" algn="l">
              <a:spcBef>
                <a:spcPts val="0"/>
              </a:spcBef>
              <a:spcAft>
                <a:spcPts val="0"/>
              </a:spcAft>
              <a:buNone/>
            </a:pPr>
            <a:r>
              <a:t/>
            </a:r>
            <a:endParaRPr/>
          </a:p>
        </p:txBody>
      </p:sp>
      <p:sp>
        <p:nvSpPr>
          <p:cNvPr id="825" name="Google Shape;825;g2fb8fbbb8a7_1_538:notes"/>
          <p:cNvSpPr/>
          <p:nvPr>
            <p:ph idx="2" type="sldImg"/>
          </p:nvPr>
        </p:nvSpPr>
        <p:spPr>
          <a:xfrm>
            <a:off x="-41672" y="1143000"/>
            <a:ext cx="6941344" cy="308563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fb9212e8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fb9212e8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fb9212e86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fb9212e86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73246b2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873246b2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b9212e8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fb9212e8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case: demo for language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fb9212e86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fb9212e86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fb9212e86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fb9212e86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1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1.png"/><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nd Light - Title" showMasterSp="0">
  <p:cSld name="Brand Light - Title">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8387334" y="4766310"/>
            <a:ext cx="377190" cy="377190"/>
          </a:xfrm>
          <a:prstGeom prst="rect">
            <a:avLst/>
          </a:prstGeom>
          <a:noFill/>
          <a:ln>
            <a:noFill/>
          </a:ln>
        </p:spPr>
      </p:pic>
      <p:pic>
        <p:nvPicPr>
          <p:cNvPr descr="Oracle Logo" id="59" name="Google Shape;59;p14"/>
          <p:cNvPicPr preferRelativeResize="0"/>
          <p:nvPr/>
        </p:nvPicPr>
        <p:blipFill rotWithShape="1">
          <a:blip r:embed="rId3">
            <a:alphaModFix/>
          </a:blip>
          <a:srcRect b="0" l="0" r="0" t="0"/>
          <a:stretch/>
        </p:blipFill>
        <p:spPr>
          <a:xfrm>
            <a:off x="708712" y="849276"/>
            <a:ext cx="1143670" cy="240030"/>
          </a:xfrm>
          <a:prstGeom prst="rect">
            <a:avLst/>
          </a:prstGeom>
          <a:noFill/>
          <a:ln>
            <a:noFill/>
          </a:ln>
        </p:spPr>
      </p:pic>
      <p:sp>
        <p:nvSpPr>
          <p:cNvPr id="60" name="Google Shape;60;p14"/>
          <p:cNvSpPr txBox="1"/>
          <p:nvPr>
            <p:ph type="ctrTitle"/>
          </p:nvPr>
        </p:nvSpPr>
        <p:spPr>
          <a:xfrm>
            <a:off x="763522" y="1611630"/>
            <a:ext cx="7619238" cy="960120"/>
          </a:xfrm>
          <a:prstGeom prst="rect">
            <a:avLst/>
          </a:prstGeom>
          <a:noFill/>
          <a:ln>
            <a:noFill/>
          </a:ln>
        </p:spPr>
        <p:txBody>
          <a:bodyPr anchorCtr="0" anchor="b" bIns="68575" lIns="0" spcFirstLastPara="1" rIns="0" wrap="square" tIns="0">
            <a:noAutofit/>
          </a:bodyPr>
          <a:lstStyle>
            <a:lvl1pPr lvl="0" algn="l">
              <a:lnSpc>
                <a:spcPct val="95000"/>
              </a:lnSpc>
              <a:spcBef>
                <a:spcPts val="0"/>
              </a:spcBef>
              <a:spcAft>
                <a:spcPts val="0"/>
              </a:spcAft>
              <a:buClr>
                <a:schemeClr val="dk1"/>
              </a:buClr>
              <a:buSzPts val="3000"/>
              <a:buFont typeface="Georgia"/>
              <a:buNone/>
              <a:defRPr b="0" sz="30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14"/>
          <p:cNvSpPr txBox="1"/>
          <p:nvPr>
            <p:ph idx="1" type="body"/>
          </p:nvPr>
        </p:nvSpPr>
        <p:spPr>
          <a:xfrm>
            <a:off x="763522" y="2639665"/>
            <a:ext cx="7619238" cy="255935"/>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rgbClr val="514C47"/>
              </a:buClr>
              <a:buSzPts val="1800"/>
              <a:buFont typeface="Arial"/>
              <a:buNone/>
              <a:defRPr b="0" sz="1800">
                <a:solidFill>
                  <a:srgbClr val="514C47"/>
                </a:solidFil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2" name="Google Shape;62;p14"/>
          <p:cNvSpPr txBox="1"/>
          <p:nvPr>
            <p:ph idx="2" type="body"/>
          </p:nvPr>
        </p:nvSpPr>
        <p:spPr>
          <a:xfrm>
            <a:off x="763522" y="3408426"/>
            <a:ext cx="3808477"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b="1"/>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4"/>
          <p:cNvSpPr txBox="1"/>
          <p:nvPr>
            <p:ph idx="3" type="body"/>
          </p:nvPr>
        </p:nvSpPr>
        <p:spPr>
          <a:xfrm>
            <a:off x="763522" y="3662172"/>
            <a:ext cx="3808477"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64" name="Google Shape;64;p14"/>
          <p:cNvPicPr preferRelativeResize="0"/>
          <p:nvPr/>
        </p:nvPicPr>
        <p:blipFill rotWithShape="1">
          <a:blip r:embed="rId4">
            <a:alphaModFix/>
          </a:blip>
          <a:srcRect b="0" l="0" r="0" t="0"/>
          <a:stretch/>
        </p:blipFill>
        <p:spPr>
          <a:xfrm>
            <a:off x="0" y="0"/>
            <a:ext cx="144018" cy="5143500"/>
          </a:xfrm>
          <a:prstGeom prst="rect">
            <a:avLst/>
          </a:prstGeom>
          <a:noFill/>
          <a:ln>
            <a:noFill/>
          </a:ln>
        </p:spPr>
      </p:pic>
      <p:sp>
        <p:nvSpPr>
          <p:cNvPr id="65" name="Google Shape;65;p1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Numbered Outline">
  <p:cSld name="Light - Numbered Outline">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2">
            <a:alphaModFix/>
          </a:blip>
          <a:srcRect b="0" l="0" r="0" t="0"/>
          <a:stretch/>
        </p:blipFill>
        <p:spPr>
          <a:xfrm>
            <a:off x="4164211" y="3302279"/>
            <a:ext cx="4600312" cy="1271259"/>
          </a:xfrm>
          <a:prstGeom prst="rect">
            <a:avLst/>
          </a:prstGeom>
          <a:noFill/>
          <a:ln>
            <a:noFill/>
          </a:ln>
        </p:spPr>
      </p:pic>
      <p:sp>
        <p:nvSpPr>
          <p:cNvPr id="70" name="Google Shape;70;p15"/>
          <p:cNvSpPr txBox="1"/>
          <p:nvPr>
            <p:ph idx="1" type="body"/>
          </p:nvPr>
        </p:nvSpPr>
        <p:spPr>
          <a:xfrm>
            <a:off x="571500" y="1207293"/>
            <a:ext cx="801528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5"/>
              </a:buClr>
              <a:buSzPts val="1400"/>
              <a:buFont typeface="Georgia"/>
              <a:buAutoNum type="arabicPeriod"/>
              <a:defRPr/>
            </a:lvl1pPr>
            <a:lvl2pPr indent="-317500" lvl="1" marL="914400" algn="l">
              <a:lnSpc>
                <a:spcPct val="95000"/>
              </a:lnSpc>
              <a:spcBef>
                <a:spcPts val="500"/>
              </a:spcBef>
              <a:spcAft>
                <a:spcPts val="0"/>
              </a:spcAft>
              <a:buClr>
                <a:schemeClr val="dk1"/>
              </a:buClr>
              <a:buSzPts val="1400"/>
              <a:buChar char="•"/>
              <a:defRPr/>
            </a:lvl2pPr>
            <a:lvl3pPr indent="-304800" lvl="2" marL="1371600" algn="l">
              <a:lnSpc>
                <a:spcPct val="95000"/>
              </a:lnSpc>
              <a:spcBef>
                <a:spcPts val="300"/>
              </a:spcBef>
              <a:spcAft>
                <a:spcPts val="0"/>
              </a:spcAft>
              <a:buClr>
                <a:schemeClr val="dk1"/>
              </a:buClr>
              <a:buSzPts val="1200"/>
              <a:buChar char="•"/>
              <a:defRPr/>
            </a:lvl3pPr>
            <a:lvl4pPr indent="-298450" lvl="3" marL="1828800" algn="l">
              <a:lnSpc>
                <a:spcPct val="95000"/>
              </a:lnSpc>
              <a:spcBef>
                <a:spcPts val="300"/>
              </a:spcBef>
              <a:spcAft>
                <a:spcPts val="0"/>
              </a:spcAft>
              <a:buClr>
                <a:schemeClr val="dk1"/>
              </a:buClr>
              <a:buSzPts val="1100"/>
              <a:buChar char="•"/>
              <a:defRPr/>
            </a:lvl4pPr>
            <a:lvl5pPr indent="-285750" lvl="4" marL="2286000" algn="l">
              <a:lnSpc>
                <a:spcPct val="95000"/>
              </a:lnSpc>
              <a:spcBef>
                <a:spcPts val="300"/>
              </a:spcBef>
              <a:spcAft>
                <a:spcPts val="0"/>
              </a:spcAft>
              <a:buClr>
                <a:schemeClr val="dk1"/>
              </a:buClr>
              <a:buSzPts val="9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5"/>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2" name="Google Shape;72;p15"/>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5"/>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5"/>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ivider" showMasterSp="0">
  <p:cSld name="Light - Divider">
    <p:bg>
      <p:bgPr>
        <a:solidFill>
          <a:schemeClr val="lt1"/>
        </a:solidFill>
      </p:bgPr>
    </p:bg>
    <p:spTree>
      <p:nvGrpSpPr>
        <p:cNvPr id="75" name="Shape 75"/>
        <p:cNvGrpSpPr/>
        <p:nvPr/>
      </p:nvGrpSpPr>
      <p:grpSpPr>
        <a:xfrm>
          <a:off x="0" y="0"/>
          <a:ext cx="0" cy="0"/>
          <a:chOff x="0" y="0"/>
          <a:chExt cx="0" cy="0"/>
        </a:xfrm>
      </p:grpSpPr>
      <p:sp>
        <p:nvSpPr>
          <p:cNvPr id="76" name="Google Shape;76;p16"/>
          <p:cNvSpPr/>
          <p:nvPr/>
        </p:nvSpPr>
        <p:spPr>
          <a:xfrm>
            <a:off x="587908" y="2853678"/>
            <a:ext cx="226314" cy="3428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7" name="Google Shape;77;p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8" name="Google Shape;78;p16"/>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79" name="Google Shape;79;p1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82" name="Google Shape;82;p16"/>
          <p:cNvSpPr txBox="1"/>
          <p:nvPr>
            <p:ph type="title"/>
          </p:nvPr>
        </p:nvSpPr>
        <p:spPr>
          <a:xfrm>
            <a:off x="576653" y="1752849"/>
            <a:ext cx="7619238" cy="9601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3000"/>
              <a:buFont typeface="Georgia"/>
              <a:buNone/>
              <a:defRPr b="0" sz="30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6"/>
          <p:cNvSpPr txBox="1"/>
          <p:nvPr>
            <p:ph idx="1" type="body"/>
          </p:nvPr>
        </p:nvSpPr>
        <p:spPr>
          <a:xfrm>
            <a:off x="582517" y="3101395"/>
            <a:ext cx="7619238" cy="510938"/>
          </a:xfrm>
          <a:prstGeom prst="rect">
            <a:avLst/>
          </a:prstGeom>
          <a:noFill/>
          <a:ln>
            <a:noFill/>
          </a:ln>
        </p:spPr>
        <p:txBody>
          <a:bodyPr anchorCtr="0" anchor="t" bIns="0" lIns="0" spcFirstLastPara="1" rIns="0" wrap="square" tIns="0">
            <a:noAutofit/>
          </a:bodyPr>
          <a:lstStyle>
            <a:lvl1pPr indent="-228600" lvl="0" marL="457200" marR="0" algn="l">
              <a:lnSpc>
                <a:spcPct val="95000"/>
              </a:lnSpc>
              <a:spcBef>
                <a:spcPts val="500"/>
              </a:spcBef>
              <a:spcAft>
                <a:spcPts val="0"/>
              </a:spcAft>
              <a:buClr>
                <a:schemeClr val="accent5"/>
              </a:buClr>
              <a:buSzPts val="1400"/>
              <a:buFont typeface="Arial"/>
              <a:buNone/>
              <a:defRPr b="0" sz="1400">
                <a:solidFill>
                  <a:schemeClr val="accent5"/>
                </a:solidFil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p:cSld name="Light - Title/Subtitle">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86" name="Google Shape;86;p17"/>
          <p:cNvSpPr txBox="1"/>
          <p:nvPr>
            <p:ph idx="1" type="body"/>
          </p:nvPr>
        </p:nvSpPr>
        <p:spPr>
          <a:xfrm>
            <a:off x="571500" y="768176"/>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7"/>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7"/>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7"/>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3 Column">
  <p:cSld name="Light - Title/Subtitle 3 Column">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93" name="Google Shape;93;p18"/>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8"/>
          <p:cNvSpPr txBox="1"/>
          <p:nvPr>
            <p:ph idx="2" type="body"/>
          </p:nvPr>
        </p:nvSpPr>
        <p:spPr>
          <a:xfrm>
            <a:off x="575072" y="1207293"/>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95" name="Google Shape;95;p18"/>
          <p:cNvCxnSpPr/>
          <p:nvPr/>
        </p:nvCxnSpPr>
        <p:spPr>
          <a:xfrm>
            <a:off x="3196436" y="1207293"/>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96" name="Google Shape;96;p18"/>
          <p:cNvSpPr txBox="1"/>
          <p:nvPr>
            <p:ph idx="3" type="body"/>
          </p:nvPr>
        </p:nvSpPr>
        <p:spPr>
          <a:xfrm>
            <a:off x="3342062" y="1207293"/>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97" name="Google Shape;97;p18"/>
          <p:cNvCxnSpPr/>
          <p:nvPr/>
        </p:nvCxnSpPr>
        <p:spPr>
          <a:xfrm>
            <a:off x="5963427" y="1207293"/>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98" name="Google Shape;98;p18"/>
          <p:cNvSpPr txBox="1"/>
          <p:nvPr>
            <p:ph idx="4" type="body"/>
          </p:nvPr>
        </p:nvSpPr>
        <p:spPr>
          <a:xfrm>
            <a:off x="6109054" y="1207293"/>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9" name="Google Shape;99;p1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18"/>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8"/>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2 Column">
  <p:cSld name="Light - Title 2 Column">
    <p:bg>
      <p:bgPr>
        <a:solidFill>
          <a:schemeClr val="lt1"/>
        </a:solidFill>
      </p:bgPr>
    </p:bg>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05" name="Google Shape;105;p19"/>
          <p:cNvSpPr txBox="1"/>
          <p:nvPr>
            <p:ph idx="1" type="body"/>
          </p:nvPr>
        </p:nvSpPr>
        <p:spPr>
          <a:xfrm>
            <a:off x="576656" y="1206431"/>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106" name="Google Shape;106;p19"/>
          <p:cNvCxnSpPr/>
          <p:nvPr/>
        </p:nvCxnSpPr>
        <p:spPr>
          <a:xfrm>
            <a:off x="4582183" y="1206431"/>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107" name="Google Shape;107;p19"/>
          <p:cNvSpPr txBox="1"/>
          <p:nvPr>
            <p:ph idx="2" type="body"/>
          </p:nvPr>
        </p:nvSpPr>
        <p:spPr>
          <a:xfrm>
            <a:off x="4774661" y="1206431"/>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08" name="Google Shape;108;p19"/>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109" name="Google Shape;109;p19"/>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hank You" showMasterSp="0">
  <p:cSld name="Light - Thank You">
    <p:bg>
      <p:bgPr>
        <a:solidFill>
          <a:schemeClr val="lt1"/>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rotWithShape="1">
          <a:blip r:embed="rId2">
            <a:alphaModFix/>
          </a:blip>
          <a:srcRect b="0" l="0" r="0" t="0"/>
          <a:stretch/>
        </p:blipFill>
        <p:spPr>
          <a:xfrm>
            <a:off x="4572000" y="3674"/>
            <a:ext cx="4572000" cy="5143500"/>
          </a:xfrm>
          <a:prstGeom prst="rect">
            <a:avLst/>
          </a:prstGeom>
          <a:noFill/>
          <a:ln>
            <a:noFill/>
          </a:ln>
        </p:spPr>
      </p:pic>
      <p:pic>
        <p:nvPicPr>
          <p:cNvPr id="115" name="Google Shape;115;p20"/>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116" name="Google Shape;116;p20"/>
          <p:cNvSpPr txBox="1"/>
          <p:nvPr>
            <p:ph type="title"/>
          </p:nvPr>
        </p:nvSpPr>
        <p:spPr>
          <a:xfrm>
            <a:off x="576656" y="2611673"/>
            <a:ext cx="3766744"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2400"/>
              <a:buFont typeface="Georgia"/>
              <a:buNone/>
              <a:defRPr b="0" sz="24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117" name="Google Shape;117;p20"/>
          <p:cNvCxnSpPr/>
          <p:nvPr/>
        </p:nvCxnSpPr>
        <p:spPr>
          <a:xfrm rot="10800000">
            <a:off x="576263" y="3381546"/>
            <a:ext cx="226314" cy="0"/>
          </a:xfrm>
          <a:prstGeom prst="straightConnector1">
            <a:avLst/>
          </a:prstGeom>
          <a:noFill/>
          <a:ln cap="flat" cmpd="sng" w="38100">
            <a:solidFill>
              <a:srgbClr val="FACD62"/>
            </a:solidFill>
            <a:prstDash val="solid"/>
            <a:round/>
            <a:headEnd len="sm" w="sm" type="none"/>
            <a:tailEnd len="sm" w="sm" type="none"/>
          </a:ln>
        </p:spPr>
      </p:cxnSp>
      <p:sp>
        <p:nvSpPr>
          <p:cNvPr id="118" name="Google Shape;118;p20"/>
          <p:cNvSpPr txBox="1"/>
          <p:nvPr>
            <p:ph idx="1" type="body"/>
          </p:nvPr>
        </p:nvSpPr>
        <p:spPr>
          <a:xfrm>
            <a:off x="571500" y="3580189"/>
            <a:ext cx="3771900"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b="1"/>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0"/>
          <p:cNvSpPr txBox="1"/>
          <p:nvPr>
            <p:ph idx="2" type="body"/>
          </p:nvPr>
        </p:nvSpPr>
        <p:spPr>
          <a:xfrm>
            <a:off x="571500" y="3833384"/>
            <a:ext cx="3771900"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0" name="Google Shape;120;p20"/>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0"/>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0"/>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Closing Slide" showMasterSp="0">
  <p:cSld name="Light - Closing Slide">
    <p:spTree>
      <p:nvGrpSpPr>
        <p:cNvPr id="123" name="Shape 123"/>
        <p:cNvGrpSpPr/>
        <p:nvPr/>
      </p:nvGrpSpPr>
      <p:grpSpPr>
        <a:xfrm>
          <a:off x="0" y="0"/>
          <a:ext cx="0" cy="0"/>
          <a:chOff x="0" y="0"/>
          <a:chExt cx="0" cy="0"/>
        </a:xfrm>
      </p:grpSpPr>
      <p:pic>
        <p:nvPicPr>
          <p:cNvPr descr="Oracle Logo" id="124" name="Google Shape;124;p21"/>
          <p:cNvPicPr preferRelativeResize="0"/>
          <p:nvPr/>
        </p:nvPicPr>
        <p:blipFill rotWithShape="1">
          <a:blip r:embed="rId2">
            <a:alphaModFix/>
          </a:blip>
          <a:srcRect b="0" l="0" r="0" t="0"/>
          <a:stretch/>
        </p:blipFill>
        <p:spPr>
          <a:xfrm>
            <a:off x="2735891" y="2186394"/>
            <a:ext cx="3672220" cy="770713"/>
          </a:xfrm>
          <a:prstGeom prst="rect">
            <a:avLst/>
          </a:prstGeom>
          <a:noFill/>
          <a:ln>
            <a:noFill/>
          </a:ln>
        </p:spPr>
      </p:pic>
      <p:pic>
        <p:nvPicPr>
          <p:cNvPr id="125" name="Google Shape;125;p21"/>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showMasterSp="0">
  <p:cSld name="Light - Title">
    <p:spTree>
      <p:nvGrpSpPr>
        <p:cNvPr id="126" name="Shape 126"/>
        <p:cNvGrpSpPr/>
        <p:nvPr/>
      </p:nvGrpSpPr>
      <p:grpSpPr>
        <a:xfrm>
          <a:off x="0" y="0"/>
          <a:ext cx="0" cy="0"/>
          <a:chOff x="0" y="0"/>
          <a:chExt cx="0" cy="0"/>
        </a:xfrm>
      </p:grpSpPr>
      <p:pic>
        <p:nvPicPr>
          <p:cNvPr id="127" name="Google Shape;127;p22"/>
          <p:cNvPicPr preferRelativeResize="0"/>
          <p:nvPr/>
        </p:nvPicPr>
        <p:blipFill rotWithShape="1">
          <a:blip r:embed="rId2">
            <a:alphaModFix/>
          </a:blip>
          <a:srcRect b="0" l="0" r="0" t="0"/>
          <a:stretch/>
        </p:blipFill>
        <p:spPr>
          <a:xfrm>
            <a:off x="5895363" y="15688"/>
            <a:ext cx="3248637" cy="1907206"/>
          </a:xfrm>
          <a:prstGeom prst="rect">
            <a:avLst/>
          </a:prstGeom>
          <a:noFill/>
          <a:ln>
            <a:noFill/>
          </a:ln>
        </p:spPr>
      </p:pic>
      <p:pic>
        <p:nvPicPr>
          <p:cNvPr id="128" name="Google Shape;128;p22"/>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pic>
        <p:nvPicPr>
          <p:cNvPr descr="Oracle Logo" id="129" name="Google Shape;129;p22"/>
          <p:cNvPicPr preferRelativeResize="0"/>
          <p:nvPr/>
        </p:nvPicPr>
        <p:blipFill rotWithShape="1">
          <a:blip r:embed="rId4">
            <a:alphaModFix/>
          </a:blip>
          <a:srcRect b="0" l="0" r="0" t="0"/>
          <a:stretch/>
        </p:blipFill>
        <p:spPr>
          <a:xfrm>
            <a:off x="708712" y="849276"/>
            <a:ext cx="1143670" cy="240030"/>
          </a:xfrm>
          <a:prstGeom prst="rect">
            <a:avLst/>
          </a:prstGeom>
          <a:noFill/>
          <a:ln>
            <a:noFill/>
          </a:ln>
        </p:spPr>
      </p:pic>
      <p:sp>
        <p:nvSpPr>
          <p:cNvPr id="130" name="Google Shape;130;p22"/>
          <p:cNvSpPr txBox="1"/>
          <p:nvPr>
            <p:ph type="ctrTitle"/>
          </p:nvPr>
        </p:nvSpPr>
        <p:spPr>
          <a:xfrm>
            <a:off x="763522" y="1611630"/>
            <a:ext cx="7619238" cy="960120"/>
          </a:xfrm>
          <a:prstGeom prst="rect">
            <a:avLst/>
          </a:prstGeom>
          <a:noFill/>
          <a:ln>
            <a:noFill/>
          </a:ln>
        </p:spPr>
        <p:txBody>
          <a:bodyPr anchorCtr="0" anchor="b" bIns="68575" lIns="0" spcFirstLastPara="1" rIns="0" wrap="square" tIns="0">
            <a:noAutofit/>
          </a:bodyPr>
          <a:lstStyle>
            <a:lvl1pPr lvl="0" algn="l">
              <a:lnSpc>
                <a:spcPct val="95000"/>
              </a:lnSpc>
              <a:spcBef>
                <a:spcPts val="0"/>
              </a:spcBef>
              <a:spcAft>
                <a:spcPts val="0"/>
              </a:spcAft>
              <a:buClr>
                <a:schemeClr val="dk1"/>
              </a:buClr>
              <a:buSzPts val="3000"/>
              <a:buFont typeface="Georgia"/>
              <a:buNone/>
              <a:defRPr b="0" sz="30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2"/>
          <p:cNvSpPr txBox="1"/>
          <p:nvPr>
            <p:ph idx="1" type="body"/>
          </p:nvPr>
        </p:nvSpPr>
        <p:spPr>
          <a:xfrm>
            <a:off x="763522" y="2639665"/>
            <a:ext cx="7619238" cy="255935"/>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rgbClr val="AE562C"/>
              </a:buClr>
              <a:buSzPts val="1800"/>
              <a:buFont typeface="Arial"/>
              <a:buNone/>
              <a:defRPr b="0" sz="1800">
                <a:solidFill>
                  <a:srgbClr val="AE562C"/>
                </a:solidFil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2" name="Google Shape;132;p22"/>
          <p:cNvSpPr txBox="1"/>
          <p:nvPr>
            <p:ph idx="2" type="body"/>
          </p:nvPr>
        </p:nvSpPr>
        <p:spPr>
          <a:xfrm>
            <a:off x="763522" y="3409196"/>
            <a:ext cx="3808477"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b="1"/>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2"/>
          <p:cNvSpPr txBox="1"/>
          <p:nvPr>
            <p:ph idx="3" type="body"/>
          </p:nvPr>
        </p:nvSpPr>
        <p:spPr>
          <a:xfrm>
            <a:off x="763522" y="3662391"/>
            <a:ext cx="3808477"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2"/>
          <p:cNvSpPr/>
          <p:nvPr/>
        </p:nvSpPr>
        <p:spPr>
          <a:xfrm>
            <a:off x="0" y="0"/>
            <a:ext cx="142861" cy="514302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2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1 Column">
  <p:cSld name="Light - Title 1 Column">
    <p:spTree>
      <p:nvGrpSpPr>
        <p:cNvPr id="135" name="Shape 135"/>
        <p:cNvGrpSpPr/>
        <p:nvPr/>
      </p:nvGrpSpPr>
      <p:grpSpPr>
        <a:xfrm>
          <a:off x="0" y="0"/>
          <a:ext cx="0" cy="0"/>
          <a:chOff x="0" y="0"/>
          <a:chExt cx="0" cy="0"/>
        </a:xfrm>
      </p:grpSpPr>
      <p:pic>
        <p:nvPicPr>
          <p:cNvPr id="136" name="Google Shape;136;p23"/>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37" name="Google Shape;137;p23"/>
          <p:cNvSpPr txBox="1"/>
          <p:nvPr>
            <p:ph idx="1" type="body"/>
          </p:nvPr>
        </p:nvSpPr>
        <p:spPr>
          <a:xfrm>
            <a:off x="578644" y="1200150"/>
            <a:ext cx="8008144"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285750" lvl="4" marL="2286000" algn="l">
              <a:lnSpc>
                <a:spcPct val="95000"/>
              </a:lnSpc>
              <a:spcBef>
                <a:spcPts val="300"/>
              </a:spcBef>
              <a:spcAft>
                <a:spcPts val="0"/>
              </a:spcAft>
              <a:buClr>
                <a:schemeClr val="dk1"/>
              </a:buClr>
              <a:buSzPts val="9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8" name="Google Shape;138;p23"/>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9" name="Google Shape;139;p2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1 Column">
  <p:cSld name="Dark - Title 1 Column">
    <p:bg>
      <p:bgPr>
        <a:solidFill>
          <a:schemeClr val="dk1"/>
        </a:solidFill>
      </p:bgPr>
    </p:bg>
    <p:spTree>
      <p:nvGrpSpPr>
        <p:cNvPr id="142" name="Shape 142"/>
        <p:cNvGrpSpPr/>
        <p:nvPr/>
      </p:nvGrpSpPr>
      <p:grpSpPr>
        <a:xfrm>
          <a:off x="0" y="0"/>
          <a:ext cx="0" cy="0"/>
          <a:chOff x="0" y="0"/>
          <a:chExt cx="0" cy="0"/>
        </a:xfrm>
      </p:grpSpPr>
      <p:pic>
        <p:nvPicPr>
          <p:cNvPr id="143" name="Google Shape;143;p24"/>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44" name="Google Shape;144;p24"/>
          <p:cNvSpPr txBox="1"/>
          <p:nvPr>
            <p:ph idx="1" type="body"/>
          </p:nvPr>
        </p:nvSpPr>
        <p:spPr>
          <a:xfrm>
            <a:off x="578644" y="1200150"/>
            <a:ext cx="8003381"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45" name="Google Shape;145;p24"/>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6" name="Google Shape;146;p2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2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showMasterSp="0">
  <p:cSld name="Dark - Title">
    <p:spTree>
      <p:nvGrpSpPr>
        <p:cNvPr id="149" name="Shape 149"/>
        <p:cNvGrpSpPr/>
        <p:nvPr/>
      </p:nvGrpSpPr>
      <p:grpSpPr>
        <a:xfrm>
          <a:off x="0" y="0"/>
          <a:ext cx="0" cy="0"/>
          <a:chOff x="0" y="0"/>
          <a:chExt cx="0" cy="0"/>
        </a:xfrm>
      </p:grpSpPr>
      <p:pic>
        <p:nvPicPr>
          <p:cNvPr id="150" name="Google Shape;150;p25"/>
          <p:cNvPicPr preferRelativeResize="0"/>
          <p:nvPr/>
        </p:nvPicPr>
        <p:blipFill rotWithShape="1">
          <a:blip r:embed="rId2">
            <a:alphaModFix/>
          </a:blip>
          <a:srcRect b="0" l="0" r="0" t="0"/>
          <a:stretch/>
        </p:blipFill>
        <p:spPr>
          <a:xfrm>
            <a:off x="5897065" y="19057"/>
            <a:ext cx="3245232" cy="1914322"/>
          </a:xfrm>
          <a:prstGeom prst="rect">
            <a:avLst/>
          </a:prstGeom>
          <a:noFill/>
          <a:ln>
            <a:noFill/>
          </a:ln>
        </p:spPr>
      </p:pic>
      <p:pic>
        <p:nvPicPr>
          <p:cNvPr id="151" name="Google Shape;151;p25"/>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pic>
        <p:nvPicPr>
          <p:cNvPr descr="Oracle Logo" id="152" name="Google Shape;152;p25"/>
          <p:cNvPicPr preferRelativeResize="0"/>
          <p:nvPr/>
        </p:nvPicPr>
        <p:blipFill rotWithShape="1">
          <a:blip r:embed="rId4">
            <a:alphaModFix/>
          </a:blip>
          <a:srcRect b="0" l="0" r="0" t="0"/>
          <a:stretch/>
        </p:blipFill>
        <p:spPr>
          <a:xfrm>
            <a:off x="708712" y="849276"/>
            <a:ext cx="1143670" cy="240029"/>
          </a:xfrm>
          <a:prstGeom prst="rect">
            <a:avLst/>
          </a:prstGeom>
          <a:noFill/>
          <a:ln>
            <a:noFill/>
          </a:ln>
        </p:spPr>
      </p:pic>
      <p:sp>
        <p:nvSpPr>
          <p:cNvPr id="153" name="Google Shape;153;p25"/>
          <p:cNvSpPr txBox="1"/>
          <p:nvPr>
            <p:ph type="ctrTitle"/>
          </p:nvPr>
        </p:nvSpPr>
        <p:spPr>
          <a:xfrm>
            <a:off x="763522" y="1611630"/>
            <a:ext cx="7619238" cy="960120"/>
          </a:xfrm>
          <a:prstGeom prst="rect">
            <a:avLst/>
          </a:prstGeom>
          <a:noFill/>
          <a:ln>
            <a:noFill/>
          </a:ln>
        </p:spPr>
        <p:txBody>
          <a:bodyPr anchorCtr="0" anchor="b" bIns="68575" lIns="0" spcFirstLastPara="1" rIns="0" wrap="square" tIns="0">
            <a:noAutofit/>
          </a:bodyPr>
          <a:lstStyle>
            <a:lvl1pPr lvl="0" algn="l">
              <a:lnSpc>
                <a:spcPct val="95000"/>
              </a:lnSpc>
              <a:spcBef>
                <a:spcPts val="0"/>
              </a:spcBef>
              <a:spcAft>
                <a:spcPts val="0"/>
              </a:spcAft>
              <a:buClr>
                <a:schemeClr val="lt1"/>
              </a:buClr>
              <a:buSzPts val="3000"/>
              <a:buFont typeface="Georgia"/>
              <a:buNone/>
              <a:defRPr b="0" sz="30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25"/>
          <p:cNvSpPr txBox="1"/>
          <p:nvPr>
            <p:ph idx="1" type="body"/>
          </p:nvPr>
        </p:nvSpPr>
        <p:spPr>
          <a:xfrm>
            <a:off x="763522" y="2639665"/>
            <a:ext cx="7619238" cy="255935"/>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rgbClr val="759C6C"/>
              </a:buClr>
              <a:buSzPts val="1800"/>
              <a:buFont typeface="Arial"/>
              <a:buNone/>
              <a:defRPr b="0" sz="1800">
                <a:solidFill>
                  <a:srgbClr val="759C6C"/>
                </a:solidFil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5" name="Google Shape;155;p25"/>
          <p:cNvSpPr txBox="1"/>
          <p:nvPr>
            <p:ph idx="2" type="body"/>
          </p:nvPr>
        </p:nvSpPr>
        <p:spPr>
          <a:xfrm>
            <a:off x="763522" y="3408426"/>
            <a:ext cx="3808477"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1"/>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6" name="Google Shape;156;p25"/>
          <p:cNvSpPr txBox="1"/>
          <p:nvPr>
            <p:ph idx="3" type="body"/>
          </p:nvPr>
        </p:nvSpPr>
        <p:spPr>
          <a:xfrm>
            <a:off x="763522" y="3662172"/>
            <a:ext cx="3808477"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57" name="Google Shape;157;p25"/>
          <p:cNvSpPr/>
          <p:nvPr/>
        </p:nvSpPr>
        <p:spPr>
          <a:xfrm>
            <a:off x="0" y="0"/>
            <a:ext cx="142861" cy="514302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2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1 Column">
  <p:cSld name="Light - Title/Subtitle 1 Column">
    <p:spTree>
      <p:nvGrpSpPr>
        <p:cNvPr id="158" name="Shape 158"/>
        <p:cNvGrpSpPr/>
        <p:nvPr/>
      </p:nvGrpSpPr>
      <p:grpSpPr>
        <a:xfrm>
          <a:off x="0" y="0"/>
          <a:ext cx="0" cy="0"/>
          <a:chOff x="0" y="0"/>
          <a:chExt cx="0" cy="0"/>
        </a:xfrm>
      </p:grpSpPr>
      <p:pic>
        <p:nvPicPr>
          <p:cNvPr id="159" name="Google Shape;159;p26"/>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60" name="Google Shape;160;p26"/>
          <p:cNvSpPr txBox="1"/>
          <p:nvPr>
            <p:ph idx="1" type="body"/>
          </p:nvPr>
        </p:nvSpPr>
        <p:spPr>
          <a:xfrm>
            <a:off x="575072" y="761032"/>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6"/>
          <p:cNvSpPr txBox="1"/>
          <p:nvPr>
            <p:ph idx="2" type="body"/>
          </p:nvPr>
        </p:nvSpPr>
        <p:spPr>
          <a:xfrm>
            <a:off x="575072" y="1200151"/>
            <a:ext cx="8003381" cy="338018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26"/>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3" name="Google Shape;163;p2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4" name="Google Shape;164;p2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2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1 Column">
  <p:cSld name="Dark - Title/Subtitle 1 Column">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68" name="Google Shape;168;p27"/>
          <p:cNvSpPr txBox="1"/>
          <p:nvPr>
            <p:ph idx="1" type="body"/>
          </p:nvPr>
        </p:nvSpPr>
        <p:spPr>
          <a:xfrm>
            <a:off x="575072" y="75742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69" name="Google Shape;169;p27"/>
          <p:cNvSpPr txBox="1"/>
          <p:nvPr>
            <p:ph idx="2" type="body"/>
          </p:nvPr>
        </p:nvSpPr>
        <p:spPr>
          <a:xfrm>
            <a:off x="575072" y="1200149"/>
            <a:ext cx="8003381"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0" name="Google Shape;170;p27"/>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1" name="Google Shape;171;p27"/>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27"/>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2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2 Column">
  <p:cSld name="Dark - Title 2 Column">
    <p:bg>
      <p:bgPr>
        <a:solidFill>
          <a:schemeClr val="dk1"/>
        </a:solidFill>
      </p:bgPr>
    </p:bg>
    <p:spTree>
      <p:nvGrpSpPr>
        <p:cNvPr id="174" name="Shape 174"/>
        <p:cNvGrpSpPr/>
        <p:nvPr/>
      </p:nvGrpSpPr>
      <p:grpSpPr>
        <a:xfrm>
          <a:off x="0" y="0"/>
          <a:ext cx="0" cy="0"/>
          <a:chOff x="0" y="0"/>
          <a:chExt cx="0" cy="0"/>
        </a:xfrm>
      </p:grpSpPr>
      <p:pic>
        <p:nvPicPr>
          <p:cNvPr id="175" name="Google Shape;175;p28"/>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76" name="Google Shape;176;p28"/>
          <p:cNvSpPr txBox="1"/>
          <p:nvPr>
            <p:ph idx="1" type="body"/>
          </p:nvPr>
        </p:nvSpPr>
        <p:spPr>
          <a:xfrm>
            <a:off x="576656" y="1206431"/>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177" name="Google Shape;177;p28"/>
          <p:cNvCxnSpPr/>
          <p:nvPr/>
        </p:nvCxnSpPr>
        <p:spPr>
          <a:xfrm>
            <a:off x="4582183" y="1206431"/>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178" name="Google Shape;178;p28"/>
          <p:cNvSpPr txBox="1"/>
          <p:nvPr>
            <p:ph idx="2" type="body"/>
          </p:nvPr>
        </p:nvSpPr>
        <p:spPr>
          <a:xfrm>
            <a:off x="4774661" y="1206431"/>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79" name="Google Shape;179;p2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0" name="Google Shape;180;p28"/>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1" name="Google Shape;181;p28"/>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2" name="Google Shape;182;p2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2 Column">
  <p:cSld name="Light - Title/Subtitle 2 Column">
    <p:spTree>
      <p:nvGrpSpPr>
        <p:cNvPr id="183" name="Shape 183"/>
        <p:cNvGrpSpPr/>
        <p:nvPr/>
      </p:nvGrpSpPr>
      <p:grpSpPr>
        <a:xfrm>
          <a:off x="0" y="0"/>
          <a:ext cx="0" cy="0"/>
          <a:chOff x="0" y="0"/>
          <a:chExt cx="0" cy="0"/>
        </a:xfrm>
      </p:grpSpPr>
      <p:pic>
        <p:nvPicPr>
          <p:cNvPr id="184" name="Google Shape;184;p29"/>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85" name="Google Shape;185;p29"/>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 name="Google Shape;186;p29"/>
          <p:cNvSpPr txBox="1"/>
          <p:nvPr>
            <p:ph idx="2" type="body"/>
          </p:nvPr>
        </p:nvSpPr>
        <p:spPr>
          <a:xfrm>
            <a:off x="575072" y="1206223"/>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187" name="Google Shape;187;p29"/>
          <p:cNvCxnSpPr/>
          <p:nvPr/>
        </p:nvCxnSpPr>
        <p:spPr>
          <a:xfrm>
            <a:off x="4581391" y="120622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188" name="Google Shape;188;p29"/>
          <p:cNvSpPr txBox="1"/>
          <p:nvPr>
            <p:ph idx="3" type="body"/>
          </p:nvPr>
        </p:nvSpPr>
        <p:spPr>
          <a:xfrm>
            <a:off x="4774661" y="1206223"/>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9" name="Google Shape;189;p29"/>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0" name="Google Shape;190;p2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2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2 Column">
  <p:cSld name="Dark - Title/Subtitle 2 Column">
    <p:bg>
      <p:bgPr>
        <a:solidFill>
          <a:schemeClr val="dk1"/>
        </a:solidFill>
      </p:bgPr>
    </p:bg>
    <p:spTree>
      <p:nvGrpSpPr>
        <p:cNvPr id="193" name="Shape 193"/>
        <p:cNvGrpSpPr/>
        <p:nvPr/>
      </p:nvGrpSpPr>
      <p:grpSpPr>
        <a:xfrm>
          <a:off x="0" y="0"/>
          <a:ext cx="0" cy="0"/>
          <a:chOff x="0" y="0"/>
          <a:chExt cx="0" cy="0"/>
        </a:xfrm>
      </p:grpSpPr>
      <p:pic>
        <p:nvPicPr>
          <p:cNvPr id="194" name="Google Shape;194;p30"/>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195" name="Google Shape;195;p30"/>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96" name="Google Shape;196;p30"/>
          <p:cNvSpPr txBox="1"/>
          <p:nvPr>
            <p:ph idx="2" type="body"/>
          </p:nvPr>
        </p:nvSpPr>
        <p:spPr>
          <a:xfrm>
            <a:off x="575072" y="1207293"/>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197" name="Google Shape;197;p30"/>
          <p:cNvCxnSpPr/>
          <p:nvPr/>
        </p:nvCxnSpPr>
        <p:spPr>
          <a:xfrm>
            <a:off x="4581391" y="1206441"/>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198" name="Google Shape;198;p30"/>
          <p:cNvSpPr txBox="1"/>
          <p:nvPr>
            <p:ph idx="3" type="body"/>
          </p:nvPr>
        </p:nvSpPr>
        <p:spPr>
          <a:xfrm>
            <a:off x="4774661" y="1207293"/>
            <a:ext cx="381304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199" name="Google Shape;199;p30"/>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30"/>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1" name="Google Shape;201;p30"/>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30"/>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3 Column">
  <p:cSld name="Light - Title 3 Column">
    <p:bg>
      <p:bgPr>
        <a:solidFill>
          <a:schemeClr val="lt1"/>
        </a:solidFill>
      </p:bgPr>
    </p:bg>
    <p:spTree>
      <p:nvGrpSpPr>
        <p:cNvPr id="203" name="Shape 203"/>
        <p:cNvGrpSpPr/>
        <p:nvPr/>
      </p:nvGrpSpPr>
      <p:grpSpPr>
        <a:xfrm>
          <a:off x="0" y="0"/>
          <a:ext cx="0" cy="0"/>
          <a:chOff x="0" y="0"/>
          <a:chExt cx="0" cy="0"/>
        </a:xfrm>
      </p:grpSpPr>
      <p:pic>
        <p:nvPicPr>
          <p:cNvPr id="204" name="Google Shape;204;p31"/>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05" name="Google Shape;205;p31"/>
          <p:cNvSpPr txBox="1"/>
          <p:nvPr>
            <p:ph idx="1" type="body"/>
          </p:nvPr>
        </p:nvSpPr>
        <p:spPr>
          <a:xfrm>
            <a:off x="576656"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06" name="Google Shape;206;p31"/>
          <p:cNvCxnSpPr/>
          <p:nvPr/>
        </p:nvCxnSpPr>
        <p:spPr>
          <a:xfrm>
            <a:off x="3197561"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07" name="Google Shape;207;p31"/>
          <p:cNvSpPr txBox="1"/>
          <p:nvPr>
            <p:ph idx="2" type="body"/>
          </p:nvPr>
        </p:nvSpPr>
        <p:spPr>
          <a:xfrm>
            <a:off x="3342728"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08" name="Google Shape;208;p31"/>
          <p:cNvCxnSpPr/>
          <p:nvPr/>
        </p:nvCxnSpPr>
        <p:spPr>
          <a:xfrm>
            <a:off x="5963633"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09" name="Google Shape;209;p31"/>
          <p:cNvSpPr txBox="1"/>
          <p:nvPr>
            <p:ph idx="3" type="body"/>
          </p:nvPr>
        </p:nvSpPr>
        <p:spPr>
          <a:xfrm>
            <a:off x="6108800"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31"/>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1" name="Google Shape;211;p31"/>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2" name="Google Shape;212;p31"/>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3" name="Google Shape;213;p31"/>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3 Column">
  <p:cSld name="Dark - Title 3 Column">
    <p:bg>
      <p:bgPr>
        <a:solidFill>
          <a:schemeClr val="dk1"/>
        </a:solidFill>
      </p:bgPr>
    </p:bg>
    <p:spTree>
      <p:nvGrpSpPr>
        <p:cNvPr id="214" name="Shape 214"/>
        <p:cNvGrpSpPr/>
        <p:nvPr/>
      </p:nvGrpSpPr>
      <p:grpSpPr>
        <a:xfrm>
          <a:off x="0" y="0"/>
          <a:ext cx="0" cy="0"/>
          <a:chOff x="0" y="0"/>
          <a:chExt cx="0" cy="0"/>
        </a:xfrm>
      </p:grpSpPr>
      <p:pic>
        <p:nvPicPr>
          <p:cNvPr id="215" name="Google Shape;215;p32"/>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16" name="Google Shape;216;p32"/>
          <p:cNvSpPr txBox="1"/>
          <p:nvPr>
            <p:ph idx="1" type="body"/>
          </p:nvPr>
        </p:nvSpPr>
        <p:spPr>
          <a:xfrm>
            <a:off x="576656"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17" name="Google Shape;217;p32"/>
          <p:cNvCxnSpPr/>
          <p:nvPr/>
        </p:nvCxnSpPr>
        <p:spPr>
          <a:xfrm>
            <a:off x="3197561" y="1207751"/>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18" name="Google Shape;218;p32"/>
          <p:cNvSpPr txBox="1"/>
          <p:nvPr>
            <p:ph idx="2" type="body"/>
          </p:nvPr>
        </p:nvSpPr>
        <p:spPr>
          <a:xfrm>
            <a:off x="3342728"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19" name="Google Shape;219;p32"/>
          <p:cNvCxnSpPr/>
          <p:nvPr/>
        </p:nvCxnSpPr>
        <p:spPr>
          <a:xfrm>
            <a:off x="5963633" y="1207751"/>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20" name="Google Shape;220;p32"/>
          <p:cNvSpPr txBox="1"/>
          <p:nvPr>
            <p:ph idx="3" type="body"/>
          </p:nvPr>
        </p:nvSpPr>
        <p:spPr>
          <a:xfrm>
            <a:off x="6108800" y="1207294"/>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1" name="Google Shape;221;p32"/>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2" name="Google Shape;222;p32"/>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3" name="Google Shape;223;p32"/>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p32"/>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3 Column">
  <p:cSld name="Dark - Title/Subtitle 3 Column">
    <p:bg>
      <p:bgPr>
        <a:solidFill>
          <a:schemeClr val="dk1"/>
        </a:solidFill>
      </p:bgPr>
    </p:bg>
    <p:spTree>
      <p:nvGrpSpPr>
        <p:cNvPr id="225" name="Shape 225"/>
        <p:cNvGrpSpPr/>
        <p:nvPr/>
      </p:nvGrpSpPr>
      <p:grpSpPr>
        <a:xfrm>
          <a:off x="0" y="0"/>
          <a:ext cx="0" cy="0"/>
          <a:chOff x="0" y="0"/>
          <a:chExt cx="0" cy="0"/>
        </a:xfrm>
      </p:grpSpPr>
      <p:pic>
        <p:nvPicPr>
          <p:cNvPr id="226" name="Google Shape;226;p33"/>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27" name="Google Shape;227;p33"/>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28" name="Google Shape;228;p33"/>
          <p:cNvSpPr txBox="1"/>
          <p:nvPr>
            <p:ph idx="2" type="body"/>
          </p:nvPr>
        </p:nvSpPr>
        <p:spPr>
          <a:xfrm>
            <a:off x="575072" y="1207295"/>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29" name="Google Shape;229;p33"/>
          <p:cNvCxnSpPr/>
          <p:nvPr/>
        </p:nvCxnSpPr>
        <p:spPr>
          <a:xfrm>
            <a:off x="3196436"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30" name="Google Shape;230;p33"/>
          <p:cNvSpPr txBox="1"/>
          <p:nvPr>
            <p:ph idx="3" type="body"/>
          </p:nvPr>
        </p:nvSpPr>
        <p:spPr>
          <a:xfrm>
            <a:off x="3342062" y="1207295"/>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31" name="Google Shape;231;p33"/>
          <p:cNvCxnSpPr/>
          <p:nvPr/>
        </p:nvCxnSpPr>
        <p:spPr>
          <a:xfrm>
            <a:off x="5963427"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32" name="Google Shape;232;p33"/>
          <p:cNvSpPr txBox="1"/>
          <p:nvPr>
            <p:ph idx="4" type="body"/>
          </p:nvPr>
        </p:nvSpPr>
        <p:spPr>
          <a:xfrm>
            <a:off x="6109054" y="1207295"/>
            <a:ext cx="247573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33" name="Google Shape;233;p33"/>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4" name="Google Shape;234;p3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5" name="Google Shape;235;p3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6" name="Google Shape;236;p3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4 Column">
  <p:cSld name="Light - Title 4 Column">
    <p:bg>
      <p:bgPr>
        <a:solidFill>
          <a:schemeClr val="lt1"/>
        </a:solidFill>
      </p:bgPr>
    </p:bg>
    <p:spTree>
      <p:nvGrpSpPr>
        <p:cNvPr id="237" name="Shape 237"/>
        <p:cNvGrpSpPr/>
        <p:nvPr/>
      </p:nvGrpSpPr>
      <p:grpSpPr>
        <a:xfrm>
          <a:off x="0" y="0"/>
          <a:ext cx="0" cy="0"/>
          <a:chOff x="0" y="0"/>
          <a:chExt cx="0" cy="0"/>
        </a:xfrm>
      </p:grpSpPr>
      <p:pic>
        <p:nvPicPr>
          <p:cNvPr id="238" name="Google Shape;238;p34"/>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39" name="Google Shape;239;p34"/>
          <p:cNvSpPr txBox="1"/>
          <p:nvPr>
            <p:ph idx="1" type="body"/>
          </p:nvPr>
        </p:nvSpPr>
        <p:spPr>
          <a:xfrm>
            <a:off x="576656" y="1192143"/>
            <a:ext cx="1858518" cy="339414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40" name="Google Shape;240;p34"/>
          <p:cNvCxnSpPr/>
          <p:nvPr/>
        </p:nvCxnSpPr>
        <p:spPr>
          <a:xfrm>
            <a:off x="2530838" y="1192619"/>
            <a:ext cx="0" cy="339449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41" name="Google Shape;241;p34"/>
          <p:cNvSpPr txBox="1"/>
          <p:nvPr>
            <p:ph idx="2" type="body"/>
          </p:nvPr>
        </p:nvSpPr>
        <p:spPr>
          <a:xfrm>
            <a:off x="2626501" y="1192143"/>
            <a:ext cx="1858518" cy="339414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42" name="Google Shape;242;p34"/>
          <p:cNvCxnSpPr/>
          <p:nvPr/>
        </p:nvCxnSpPr>
        <p:spPr>
          <a:xfrm>
            <a:off x="4580682" y="1192619"/>
            <a:ext cx="0" cy="339449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43" name="Google Shape;243;p34"/>
          <p:cNvSpPr txBox="1"/>
          <p:nvPr>
            <p:ph idx="3" type="body"/>
          </p:nvPr>
        </p:nvSpPr>
        <p:spPr>
          <a:xfrm>
            <a:off x="4676345" y="1192143"/>
            <a:ext cx="1858518" cy="339414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44" name="Google Shape;244;p34"/>
          <p:cNvCxnSpPr/>
          <p:nvPr/>
        </p:nvCxnSpPr>
        <p:spPr>
          <a:xfrm>
            <a:off x="6630527" y="1192619"/>
            <a:ext cx="0" cy="339449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45" name="Google Shape;245;p34"/>
          <p:cNvSpPr txBox="1"/>
          <p:nvPr>
            <p:ph idx="4" type="body"/>
          </p:nvPr>
        </p:nvSpPr>
        <p:spPr>
          <a:xfrm>
            <a:off x="6726191" y="1192143"/>
            <a:ext cx="1858518" cy="339414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6" name="Google Shape;246;p34"/>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3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8" name="Google Shape;248;p3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3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4 Column">
  <p:cSld name="Dark - Title 4 Column">
    <p:bg>
      <p:bgPr>
        <a:solidFill>
          <a:schemeClr val="dk1"/>
        </a:solidFill>
      </p:bgPr>
    </p:bg>
    <p:spTree>
      <p:nvGrpSpPr>
        <p:cNvPr id="250" name="Shape 250"/>
        <p:cNvGrpSpPr/>
        <p:nvPr/>
      </p:nvGrpSpPr>
      <p:grpSpPr>
        <a:xfrm>
          <a:off x="0" y="0"/>
          <a:ext cx="0" cy="0"/>
          <a:chOff x="0" y="0"/>
          <a:chExt cx="0" cy="0"/>
        </a:xfrm>
      </p:grpSpPr>
      <p:pic>
        <p:nvPicPr>
          <p:cNvPr id="251" name="Google Shape;251;p35"/>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52" name="Google Shape;252;p35"/>
          <p:cNvSpPr txBox="1"/>
          <p:nvPr>
            <p:ph idx="1" type="body"/>
          </p:nvPr>
        </p:nvSpPr>
        <p:spPr>
          <a:xfrm>
            <a:off x="576656" y="1206431"/>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53" name="Google Shape;253;p35"/>
          <p:cNvCxnSpPr/>
          <p:nvPr/>
        </p:nvCxnSpPr>
        <p:spPr>
          <a:xfrm>
            <a:off x="2530838" y="1206907"/>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54" name="Google Shape;254;p35"/>
          <p:cNvSpPr txBox="1"/>
          <p:nvPr>
            <p:ph idx="2" type="body"/>
          </p:nvPr>
        </p:nvSpPr>
        <p:spPr>
          <a:xfrm>
            <a:off x="2626501" y="1206431"/>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55" name="Google Shape;255;p35"/>
          <p:cNvCxnSpPr/>
          <p:nvPr/>
        </p:nvCxnSpPr>
        <p:spPr>
          <a:xfrm>
            <a:off x="4580682" y="1206907"/>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56" name="Google Shape;256;p35"/>
          <p:cNvSpPr txBox="1"/>
          <p:nvPr>
            <p:ph idx="3" type="body"/>
          </p:nvPr>
        </p:nvSpPr>
        <p:spPr>
          <a:xfrm>
            <a:off x="4676345" y="1206431"/>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57" name="Google Shape;257;p35"/>
          <p:cNvCxnSpPr/>
          <p:nvPr/>
        </p:nvCxnSpPr>
        <p:spPr>
          <a:xfrm>
            <a:off x="6630527" y="1206907"/>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58" name="Google Shape;258;p35"/>
          <p:cNvSpPr txBox="1"/>
          <p:nvPr>
            <p:ph idx="4" type="body"/>
          </p:nvPr>
        </p:nvSpPr>
        <p:spPr>
          <a:xfrm>
            <a:off x="6726191" y="1206431"/>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59" name="Google Shape;259;p35"/>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0" name="Google Shape;260;p35"/>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1" name="Google Shape;261;p35"/>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2" name="Google Shape;262;p35"/>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4 Column">
  <p:cSld name="Light - Title/Subtitle 4 Column">
    <p:spTree>
      <p:nvGrpSpPr>
        <p:cNvPr id="263" name="Shape 263"/>
        <p:cNvGrpSpPr/>
        <p:nvPr/>
      </p:nvGrpSpPr>
      <p:grpSpPr>
        <a:xfrm>
          <a:off x="0" y="0"/>
          <a:ext cx="0" cy="0"/>
          <a:chOff x="0" y="0"/>
          <a:chExt cx="0" cy="0"/>
        </a:xfrm>
      </p:grpSpPr>
      <p:pic>
        <p:nvPicPr>
          <p:cNvPr id="264" name="Google Shape;264;p36"/>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65" name="Google Shape;265;p36"/>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66" name="Google Shape;266;p36"/>
          <p:cNvSpPr txBox="1"/>
          <p:nvPr>
            <p:ph idx="2" type="body"/>
          </p:nvPr>
        </p:nvSpPr>
        <p:spPr>
          <a:xfrm>
            <a:off x="575072" y="1207294"/>
            <a:ext cx="1858518" cy="338018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67" name="Google Shape;267;p36"/>
          <p:cNvCxnSpPr/>
          <p:nvPr/>
        </p:nvCxnSpPr>
        <p:spPr>
          <a:xfrm>
            <a:off x="2530443" y="1207250"/>
            <a:ext cx="0" cy="338103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68" name="Google Shape;268;p36"/>
          <p:cNvSpPr txBox="1"/>
          <p:nvPr>
            <p:ph idx="3" type="body"/>
          </p:nvPr>
        </p:nvSpPr>
        <p:spPr>
          <a:xfrm>
            <a:off x="2627296" y="1207294"/>
            <a:ext cx="1858518" cy="338018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69" name="Google Shape;269;p36"/>
          <p:cNvCxnSpPr/>
          <p:nvPr/>
        </p:nvCxnSpPr>
        <p:spPr>
          <a:xfrm>
            <a:off x="4582667" y="1207250"/>
            <a:ext cx="0" cy="338103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70" name="Google Shape;270;p36"/>
          <p:cNvSpPr txBox="1"/>
          <p:nvPr>
            <p:ph idx="4" type="body"/>
          </p:nvPr>
        </p:nvSpPr>
        <p:spPr>
          <a:xfrm>
            <a:off x="4679519" y="1207294"/>
            <a:ext cx="1858518" cy="338018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descr="Column Divider" id="271" name="Google Shape;271;p36"/>
          <p:cNvCxnSpPr/>
          <p:nvPr/>
        </p:nvCxnSpPr>
        <p:spPr>
          <a:xfrm>
            <a:off x="6634890" y="1207250"/>
            <a:ext cx="0" cy="3381038"/>
          </a:xfrm>
          <a:prstGeom prst="straightConnector1">
            <a:avLst/>
          </a:prstGeom>
          <a:noFill/>
          <a:ln cap="flat" cmpd="sng" w="19050">
            <a:solidFill>
              <a:srgbClr val="8B8580">
                <a:alpha val="24705"/>
              </a:srgbClr>
            </a:solidFill>
            <a:prstDash val="solid"/>
            <a:round/>
            <a:headEnd len="sm" w="sm" type="none"/>
            <a:tailEnd len="sm" w="sm" type="none"/>
          </a:ln>
        </p:spPr>
      </p:cxnSp>
      <p:sp>
        <p:nvSpPr>
          <p:cNvPr id="272" name="Google Shape;272;p36"/>
          <p:cNvSpPr txBox="1"/>
          <p:nvPr>
            <p:ph idx="5" type="body"/>
          </p:nvPr>
        </p:nvSpPr>
        <p:spPr>
          <a:xfrm>
            <a:off x="6731744" y="1207294"/>
            <a:ext cx="1858518" cy="338018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73" name="Google Shape;273;p36"/>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4" name="Google Shape;274;p3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5" name="Google Shape;275;p3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6" name="Google Shape;276;p3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4 Column">
  <p:cSld name="Dark - Title/Subtitle 4 Column">
    <p:bg>
      <p:bgPr>
        <a:solidFill>
          <a:schemeClr val="dk1"/>
        </a:solidFill>
      </p:bgPr>
    </p:bg>
    <p:spTree>
      <p:nvGrpSpPr>
        <p:cNvPr id="277" name="Shape 277"/>
        <p:cNvGrpSpPr/>
        <p:nvPr/>
      </p:nvGrpSpPr>
      <p:grpSpPr>
        <a:xfrm>
          <a:off x="0" y="0"/>
          <a:ext cx="0" cy="0"/>
          <a:chOff x="0" y="0"/>
          <a:chExt cx="0" cy="0"/>
        </a:xfrm>
      </p:grpSpPr>
      <p:pic>
        <p:nvPicPr>
          <p:cNvPr id="278" name="Google Shape;278;p37"/>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79" name="Google Shape;279;p37"/>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0" name="Google Shape;280;p37"/>
          <p:cNvSpPr txBox="1"/>
          <p:nvPr>
            <p:ph idx="2" type="body"/>
          </p:nvPr>
        </p:nvSpPr>
        <p:spPr>
          <a:xfrm>
            <a:off x="575072" y="1207295"/>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81" name="Google Shape;281;p37"/>
          <p:cNvCxnSpPr/>
          <p:nvPr/>
        </p:nvCxnSpPr>
        <p:spPr>
          <a:xfrm>
            <a:off x="2530443"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82" name="Google Shape;282;p37"/>
          <p:cNvSpPr txBox="1"/>
          <p:nvPr>
            <p:ph idx="3" type="body"/>
          </p:nvPr>
        </p:nvSpPr>
        <p:spPr>
          <a:xfrm>
            <a:off x="2627296" y="1207295"/>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83" name="Google Shape;283;p37"/>
          <p:cNvCxnSpPr/>
          <p:nvPr/>
        </p:nvCxnSpPr>
        <p:spPr>
          <a:xfrm>
            <a:off x="4582667"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84" name="Google Shape;284;p37"/>
          <p:cNvSpPr txBox="1"/>
          <p:nvPr>
            <p:ph idx="4" type="body"/>
          </p:nvPr>
        </p:nvSpPr>
        <p:spPr>
          <a:xfrm>
            <a:off x="4679519" y="1207295"/>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descr="Column Divider" id="285" name="Google Shape;285;p37"/>
          <p:cNvCxnSpPr/>
          <p:nvPr/>
        </p:nvCxnSpPr>
        <p:spPr>
          <a:xfrm>
            <a:off x="6634890" y="1207294"/>
            <a:ext cx="0" cy="3380994"/>
          </a:xfrm>
          <a:prstGeom prst="straightConnector1">
            <a:avLst/>
          </a:prstGeom>
          <a:noFill/>
          <a:ln cap="flat" cmpd="sng" w="19050">
            <a:solidFill>
              <a:srgbClr val="8B8580">
                <a:alpha val="24705"/>
              </a:srgbClr>
            </a:solidFill>
            <a:prstDash val="solid"/>
            <a:round/>
            <a:headEnd len="sm" w="sm" type="none"/>
            <a:tailEnd len="sm" w="sm" type="none"/>
          </a:ln>
        </p:spPr>
      </p:cxnSp>
      <p:sp>
        <p:nvSpPr>
          <p:cNvPr id="286" name="Google Shape;286;p37"/>
          <p:cNvSpPr txBox="1"/>
          <p:nvPr>
            <p:ph idx="5" type="body"/>
          </p:nvPr>
        </p:nvSpPr>
        <p:spPr>
          <a:xfrm>
            <a:off x="6731744" y="1207295"/>
            <a:ext cx="185851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287" name="Google Shape;287;p37"/>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8" name="Google Shape;288;p37"/>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37"/>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0" name="Google Shape;290;p3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Quad Infographic">
  <p:cSld name="Light - Title Quad Infographic">
    <p:bg>
      <p:bgPr>
        <a:solidFill>
          <a:schemeClr val="lt1"/>
        </a:solidFill>
      </p:bgPr>
    </p:bg>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293" name="Google Shape;293;p38"/>
          <p:cNvSpPr/>
          <p:nvPr>
            <p:ph idx="2" type="pic"/>
          </p:nvPr>
        </p:nvSpPr>
        <p:spPr>
          <a:xfrm>
            <a:off x="576656" y="1206907"/>
            <a:ext cx="1213866" cy="1213866"/>
          </a:xfrm>
          <a:prstGeom prst="rect">
            <a:avLst/>
          </a:prstGeom>
          <a:noFill/>
          <a:ln>
            <a:noFill/>
          </a:ln>
        </p:spPr>
      </p:sp>
      <p:sp>
        <p:nvSpPr>
          <p:cNvPr id="294" name="Google Shape;294;p38"/>
          <p:cNvSpPr txBox="1"/>
          <p:nvPr>
            <p:ph idx="1" type="body"/>
          </p:nvPr>
        </p:nvSpPr>
        <p:spPr>
          <a:xfrm>
            <a:off x="1976434" y="1206907"/>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5" name="Google Shape;295;p38"/>
          <p:cNvSpPr/>
          <p:nvPr>
            <p:ph idx="3" type="pic"/>
          </p:nvPr>
        </p:nvSpPr>
        <p:spPr>
          <a:xfrm>
            <a:off x="4762727" y="1206907"/>
            <a:ext cx="1213866" cy="1213866"/>
          </a:xfrm>
          <a:prstGeom prst="rect">
            <a:avLst/>
          </a:prstGeom>
          <a:noFill/>
          <a:ln>
            <a:noFill/>
          </a:ln>
        </p:spPr>
      </p:sp>
      <p:sp>
        <p:nvSpPr>
          <p:cNvPr id="296" name="Google Shape;296;p38"/>
          <p:cNvSpPr txBox="1"/>
          <p:nvPr>
            <p:ph idx="4" type="body"/>
          </p:nvPr>
        </p:nvSpPr>
        <p:spPr>
          <a:xfrm>
            <a:off x="6168617" y="1206907"/>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7" name="Google Shape;297;p38"/>
          <p:cNvSpPr/>
          <p:nvPr>
            <p:ph idx="5" type="pic"/>
          </p:nvPr>
        </p:nvSpPr>
        <p:spPr>
          <a:xfrm>
            <a:off x="576656" y="3180485"/>
            <a:ext cx="1213866" cy="1213866"/>
          </a:xfrm>
          <a:prstGeom prst="rect">
            <a:avLst/>
          </a:prstGeom>
          <a:noFill/>
          <a:ln>
            <a:noFill/>
          </a:ln>
        </p:spPr>
      </p:sp>
      <p:sp>
        <p:nvSpPr>
          <p:cNvPr id="298" name="Google Shape;298;p38"/>
          <p:cNvSpPr txBox="1"/>
          <p:nvPr>
            <p:ph idx="6" type="body"/>
          </p:nvPr>
        </p:nvSpPr>
        <p:spPr>
          <a:xfrm>
            <a:off x="1976434" y="318048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9" name="Google Shape;299;p38"/>
          <p:cNvSpPr/>
          <p:nvPr>
            <p:ph idx="7" type="pic"/>
          </p:nvPr>
        </p:nvSpPr>
        <p:spPr>
          <a:xfrm>
            <a:off x="4762727" y="3180485"/>
            <a:ext cx="1213866" cy="1213866"/>
          </a:xfrm>
          <a:prstGeom prst="rect">
            <a:avLst/>
          </a:prstGeom>
          <a:noFill/>
          <a:ln>
            <a:noFill/>
          </a:ln>
        </p:spPr>
      </p:sp>
      <p:sp>
        <p:nvSpPr>
          <p:cNvPr id="300" name="Google Shape;300;p38"/>
          <p:cNvSpPr txBox="1"/>
          <p:nvPr>
            <p:ph idx="8" type="body"/>
          </p:nvPr>
        </p:nvSpPr>
        <p:spPr>
          <a:xfrm>
            <a:off x="6168617" y="318048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1" name="Google Shape;301;p3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02" name="Google Shape;302;p38"/>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3" name="Google Shape;303;p38"/>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4" name="Google Shape;304;p3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Quad Infographic">
  <p:cSld name="Dark - Title Quad Infographic">
    <p:bg>
      <p:bgPr>
        <a:solidFill>
          <a:schemeClr val="dk1"/>
        </a:solidFill>
      </p:bgPr>
    </p:bg>
    <p:spTree>
      <p:nvGrpSpPr>
        <p:cNvPr id="305" name="Shape 305"/>
        <p:cNvGrpSpPr/>
        <p:nvPr/>
      </p:nvGrpSpPr>
      <p:grpSpPr>
        <a:xfrm>
          <a:off x="0" y="0"/>
          <a:ext cx="0" cy="0"/>
          <a:chOff x="0" y="0"/>
          <a:chExt cx="0" cy="0"/>
        </a:xfrm>
      </p:grpSpPr>
      <p:pic>
        <p:nvPicPr>
          <p:cNvPr id="306" name="Google Shape;306;p39"/>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07" name="Google Shape;307;p39"/>
          <p:cNvSpPr/>
          <p:nvPr>
            <p:ph idx="2" type="pic"/>
          </p:nvPr>
        </p:nvSpPr>
        <p:spPr>
          <a:xfrm>
            <a:off x="576656" y="1206907"/>
            <a:ext cx="1213866" cy="1213866"/>
          </a:xfrm>
          <a:prstGeom prst="rect">
            <a:avLst/>
          </a:prstGeom>
          <a:noFill/>
          <a:ln>
            <a:noFill/>
          </a:ln>
        </p:spPr>
      </p:sp>
      <p:sp>
        <p:nvSpPr>
          <p:cNvPr id="308" name="Google Shape;308;p39"/>
          <p:cNvSpPr txBox="1"/>
          <p:nvPr>
            <p:ph idx="1" type="body"/>
          </p:nvPr>
        </p:nvSpPr>
        <p:spPr>
          <a:xfrm>
            <a:off x="1976434" y="1206907"/>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09" name="Google Shape;309;p39"/>
          <p:cNvSpPr/>
          <p:nvPr>
            <p:ph idx="3" type="pic"/>
          </p:nvPr>
        </p:nvSpPr>
        <p:spPr>
          <a:xfrm>
            <a:off x="4762727" y="1206907"/>
            <a:ext cx="1213866" cy="1213866"/>
          </a:xfrm>
          <a:prstGeom prst="rect">
            <a:avLst/>
          </a:prstGeom>
          <a:noFill/>
          <a:ln>
            <a:noFill/>
          </a:ln>
        </p:spPr>
      </p:sp>
      <p:sp>
        <p:nvSpPr>
          <p:cNvPr id="310" name="Google Shape;310;p39"/>
          <p:cNvSpPr txBox="1"/>
          <p:nvPr>
            <p:ph idx="4" type="body"/>
          </p:nvPr>
        </p:nvSpPr>
        <p:spPr>
          <a:xfrm>
            <a:off x="6168617" y="1206907"/>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1" name="Google Shape;311;p39"/>
          <p:cNvSpPr/>
          <p:nvPr>
            <p:ph idx="5" type="pic"/>
          </p:nvPr>
        </p:nvSpPr>
        <p:spPr>
          <a:xfrm>
            <a:off x="576656" y="3180485"/>
            <a:ext cx="1213866" cy="1213866"/>
          </a:xfrm>
          <a:prstGeom prst="rect">
            <a:avLst/>
          </a:prstGeom>
          <a:noFill/>
          <a:ln>
            <a:noFill/>
          </a:ln>
        </p:spPr>
      </p:sp>
      <p:sp>
        <p:nvSpPr>
          <p:cNvPr id="312" name="Google Shape;312;p39"/>
          <p:cNvSpPr txBox="1"/>
          <p:nvPr>
            <p:ph idx="6" type="body"/>
          </p:nvPr>
        </p:nvSpPr>
        <p:spPr>
          <a:xfrm>
            <a:off x="1976434" y="318048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3" name="Google Shape;313;p39"/>
          <p:cNvSpPr/>
          <p:nvPr>
            <p:ph idx="7" type="pic"/>
          </p:nvPr>
        </p:nvSpPr>
        <p:spPr>
          <a:xfrm>
            <a:off x="4762727" y="3180485"/>
            <a:ext cx="1213866" cy="1213866"/>
          </a:xfrm>
          <a:prstGeom prst="rect">
            <a:avLst/>
          </a:prstGeom>
          <a:noFill/>
          <a:ln>
            <a:noFill/>
          </a:ln>
        </p:spPr>
      </p:sp>
      <p:sp>
        <p:nvSpPr>
          <p:cNvPr id="314" name="Google Shape;314;p39"/>
          <p:cNvSpPr txBox="1"/>
          <p:nvPr>
            <p:ph idx="8" type="body"/>
          </p:nvPr>
        </p:nvSpPr>
        <p:spPr>
          <a:xfrm>
            <a:off x="6168617" y="318048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15" name="Google Shape;315;p39"/>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6" name="Google Shape;316;p3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7" name="Google Shape;317;p3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8" name="Google Shape;318;p3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Numbered Outline">
  <p:cSld name="Dark - Numbered Outline">
    <p:bg>
      <p:bgPr>
        <a:solidFill>
          <a:schemeClr val="dk1"/>
        </a:solidFill>
      </p:bgPr>
    </p:bg>
    <p:spTree>
      <p:nvGrpSpPr>
        <p:cNvPr id="319" name="Shape 319"/>
        <p:cNvGrpSpPr/>
        <p:nvPr/>
      </p:nvGrpSpPr>
      <p:grpSpPr>
        <a:xfrm>
          <a:off x="0" y="0"/>
          <a:ext cx="0" cy="0"/>
          <a:chOff x="0" y="0"/>
          <a:chExt cx="0" cy="0"/>
        </a:xfrm>
      </p:grpSpPr>
      <p:pic>
        <p:nvPicPr>
          <p:cNvPr id="320" name="Google Shape;320;p40"/>
          <p:cNvPicPr preferRelativeResize="0"/>
          <p:nvPr/>
        </p:nvPicPr>
        <p:blipFill rotWithShape="1">
          <a:blip r:embed="rId2">
            <a:alphaModFix/>
          </a:blip>
          <a:srcRect b="0" l="0" r="0" t="0"/>
          <a:stretch/>
        </p:blipFill>
        <p:spPr>
          <a:xfrm>
            <a:off x="4164212" y="3302279"/>
            <a:ext cx="4600311" cy="1271259"/>
          </a:xfrm>
          <a:prstGeom prst="rect">
            <a:avLst/>
          </a:prstGeom>
          <a:noFill/>
          <a:ln>
            <a:noFill/>
          </a:ln>
        </p:spPr>
      </p:pic>
      <p:sp>
        <p:nvSpPr>
          <p:cNvPr id="321" name="Google Shape;321;p40"/>
          <p:cNvSpPr txBox="1"/>
          <p:nvPr>
            <p:ph idx="1" type="body"/>
          </p:nvPr>
        </p:nvSpPr>
        <p:spPr>
          <a:xfrm>
            <a:off x="571500" y="1207293"/>
            <a:ext cx="801528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6"/>
              </a:buClr>
              <a:buSzPts val="1400"/>
              <a:buFont typeface="Georgia"/>
              <a:buAutoNum type="arabicPeriod"/>
              <a:defRPr>
                <a:solidFill>
                  <a:schemeClr val="lt1"/>
                </a:solidFill>
              </a:defRPr>
            </a:lvl1pPr>
            <a:lvl2pPr indent="-317500" lvl="1" marL="914400" algn="l">
              <a:lnSpc>
                <a:spcPct val="95000"/>
              </a:lnSpc>
              <a:spcBef>
                <a:spcPts val="500"/>
              </a:spcBef>
              <a:spcAft>
                <a:spcPts val="0"/>
              </a:spcAft>
              <a:buClr>
                <a:schemeClr val="lt1"/>
              </a:buClr>
              <a:buSzPts val="1400"/>
              <a:buChar char="•"/>
              <a:defRPr>
                <a:solidFill>
                  <a:schemeClr val="lt1"/>
                </a:solidFill>
              </a:defRPr>
            </a:lvl2pPr>
            <a:lvl3pPr indent="-304800" lvl="2" marL="1371600" algn="l">
              <a:lnSpc>
                <a:spcPct val="95000"/>
              </a:lnSpc>
              <a:spcBef>
                <a:spcPts val="300"/>
              </a:spcBef>
              <a:spcAft>
                <a:spcPts val="0"/>
              </a:spcAft>
              <a:buClr>
                <a:schemeClr val="lt1"/>
              </a:buClr>
              <a:buSzPts val="1200"/>
              <a:buChar char="•"/>
              <a:defRPr>
                <a:solidFill>
                  <a:schemeClr val="lt1"/>
                </a:solidFill>
              </a:defRPr>
            </a:lvl3pPr>
            <a:lvl4pPr indent="-298450" lvl="3" marL="1828800" algn="l">
              <a:lnSpc>
                <a:spcPct val="95000"/>
              </a:lnSpc>
              <a:spcBef>
                <a:spcPts val="300"/>
              </a:spcBef>
              <a:spcAft>
                <a:spcPts val="0"/>
              </a:spcAft>
              <a:buClr>
                <a:schemeClr val="lt1"/>
              </a:buClr>
              <a:buSzPts val="1100"/>
              <a:buChar char="•"/>
              <a:defRPr>
                <a:solidFill>
                  <a:schemeClr val="lt1"/>
                </a:solidFill>
              </a:defRPr>
            </a:lvl4pPr>
            <a:lvl5pPr indent="-285750" lvl="4" marL="2286000" algn="l">
              <a:lnSpc>
                <a:spcPct val="95000"/>
              </a:lnSpc>
              <a:spcBef>
                <a:spcPts val="300"/>
              </a:spcBef>
              <a:spcAft>
                <a:spcPts val="0"/>
              </a:spcAft>
              <a:buClr>
                <a:schemeClr val="lt1"/>
              </a:buClr>
              <a:buSzPts val="900"/>
              <a:buChar char="•"/>
              <a:defRPr>
                <a:solidFill>
                  <a:schemeClr val="lt1"/>
                </a:solidFill>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2" name="Google Shape;322;p40"/>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23" name="Google Shape;323;p40"/>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4" name="Google Shape;324;p40"/>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5" name="Google Shape;325;p40"/>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Numbered Outline 2 Column">
  <p:cSld name="Light - Numbered Outline 2 Column">
    <p:bg>
      <p:bgPr>
        <a:solidFill>
          <a:schemeClr val="lt1"/>
        </a:solidFill>
      </p:bgPr>
    </p:bg>
    <p:spTree>
      <p:nvGrpSpPr>
        <p:cNvPr id="326" name="Shape 326"/>
        <p:cNvGrpSpPr/>
        <p:nvPr/>
      </p:nvGrpSpPr>
      <p:grpSpPr>
        <a:xfrm>
          <a:off x="0" y="0"/>
          <a:ext cx="0" cy="0"/>
          <a:chOff x="0" y="0"/>
          <a:chExt cx="0" cy="0"/>
        </a:xfrm>
      </p:grpSpPr>
      <p:pic>
        <p:nvPicPr>
          <p:cNvPr id="327" name="Google Shape;327;p41"/>
          <p:cNvPicPr preferRelativeResize="0"/>
          <p:nvPr/>
        </p:nvPicPr>
        <p:blipFill rotWithShape="1">
          <a:blip r:embed="rId2">
            <a:alphaModFix/>
          </a:blip>
          <a:srcRect b="0" l="0" r="0" t="0"/>
          <a:stretch/>
        </p:blipFill>
        <p:spPr>
          <a:xfrm>
            <a:off x="4164211" y="3302279"/>
            <a:ext cx="4600312" cy="1271259"/>
          </a:xfrm>
          <a:prstGeom prst="rect">
            <a:avLst/>
          </a:prstGeom>
          <a:noFill/>
          <a:ln>
            <a:noFill/>
          </a:ln>
        </p:spPr>
      </p:pic>
      <p:sp>
        <p:nvSpPr>
          <p:cNvPr id="328" name="Google Shape;328;p41"/>
          <p:cNvSpPr txBox="1"/>
          <p:nvPr>
            <p:ph idx="1" type="body"/>
          </p:nvPr>
        </p:nvSpPr>
        <p:spPr>
          <a:xfrm>
            <a:off x="571500" y="1207293"/>
            <a:ext cx="381304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5"/>
              </a:buClr>
              <a:buSzPts val="1400"/>
              <a:buFont typeface="Georgia"/>
              <a:buAutoNum type="arabicPeriod"/>
              <a:defRPr/>
            </a:lvl1pPr>
            <a:lvl2pPr indent="-317500" lvl="1" marL="914400" algn="l">
              <a:lnSpc>
                <a:spcPct val="95000"/>
              </a:lnSpc>
              <a:spcBef>
                <a:spcPts val="500"/>
              </a:spcBef>
              <a:spcAft>
                <a:spcPts val="0"/>
              </a:spcAft>
              <a:buClr>
                <a:schemeClr val="dk1"/>
              </a:buClr>
              <a:buSzPts val="1400"/>
              <a:buChar char="•"/>
              <a:defRPr/>
            </a:lvl2pPr>
            <a:lvl3pPr indent="-304800" lvl="2" marL="1371600" algn="l">
              <a:lnSpc>
                <a:spcPct val="95000"/>
              </a:lnSpc>
              <a:spcBef>
                <a:spcPts val="300"/>
              </a:spcBef>
              <a:spcAft>
                <a:spcPts val="0"/>
              </a:spcAft>
              <a:buClr>
                <a:schemeClr val="dk1"/>
              </a:buClr>
              <a:buSzPts val="1200"/>
              <a:buChar char="•"/>
              <a:defRPr/>
            </a:lvl3pPr>
            <a:lvl4pPr indent="-298450" lvl="3" marL="1828800" algn="l">
              <a:lnSpc>
                <a:spcPct val="95000"/>
              </a:lnSpc>
              <a:spcBef>
                <a:spcPts val="300"/>
              </a:spcBef>
              <a:spcAft>
                <a:spcPts val="0"/>
              </a:spcAft>
              <a:buClr>
                <a:schemeClr val="dk1"/>
              </a:buClr>
              <a:buSzPts val="1100"/>
              <a:buChar char="•"/>
              <a:defRPr/>
            </a:lvl4pPr>
            <a:lvl5pPr indent="-285750" lvl="4" marL="2286000" algn="l">
              <a:lnSpc>
                <a:spcPct val="95000"/>
              </a:lnSpc>
              <a:spcBef>
                <a:spcPts val="300"/>
              </a:spcBef>
              <a:spcAft>
                <a:spcPts val="0"/>
              </a:spcAft>
              <a:buClr>
                <a:schemeClr val="dk1"/>
              </a:buClr>
              <a:buSzPts val="9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9" name="Google Shape;329;p41"/>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0" name="Google Shape;330;p41"/>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1" name="Google Shape;331;p41"/>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2" name="Google Shape;332;p41"/>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333" name="Google Shape;333;p41"/>
          <p:cNvSpPr txBox="1"/>
          <p:nvPr>
            <p:ph idx="2" type="body"/>
          </p:nvPr>
        </p:nvSpPr>
        <p:spPr>
          <a:xfrm>
            <a:off x="4773740" y="1207293"/>
            <a:ext cx="381304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5"/>
              </a:buClr>
              <a:buSzPts val="1400"/>
              <a:buFont typeface="Georgia"/>
              <a:buAutoNum type="arabicPeriod"/>
              <a:defRPr/>
            </a:lvl1pPr>
            <a:lvl2pPr indent="-317500" lvl="1" marL="914400" algn="l">
              <a:lnSpc>
                <a:spcPct val="95000"/>
              </a:lnSpc>
              <a:spcBef>
                <a:spcPts val="500"/>
              </a:spcBef>
              <a:spcAft>
                <a:spcPts val="0"/>
              </a:spcAft>
              <a:buClr>
                <a:schemeClr val="dk1"/>
              </a:buClr>
              <a:buSzPts val="1400"/>
              <a:buChar char="•"/>
              <a:defRPr/>
            </a:lvl2pPr>
            <a:lvl3pPr indent="-304800" lvl="2" marL="1371600" algn="l">
              <a:lnSpc>
                <a:spcPct val="95000"/>
              </a:lnSpc>
              <a:spcBef>
                <a:spcPts val="300"/>
              </a:spcBef>
              <a:spcAft>
                <a:spcPts val="0"/>
              </a:spcAft>
              <a:buClr>
                <a:schemeClr val="dk1"/>
              </a:buClr>
              <a:buSzPts val="1200"/>
              <a:buChar char="•"/>
              <a:defRPr/>
            </a:lvl3pPr>
            <a:lvl4pPr indent="-298450" lvl="3" marL="1828800" algn="l">
              <a:lnSpc>
                <a:spcPct val="95000"/>
              </a:lnSpc>
              <a:spcBef>
                <a:spcPts val="300"/>
              </a:spcBef>
              <a:spcAft>
                <a:spcPts val="0"/>
              </a:spcAft>
              <a:buClr>
                <a:schemeClr val="dk1"/>
              </a:buClr>
              <a:buSzPts val="1100"/>
              <a:buChar char="•"/>
              <a:defRPr/>
            </a:lvl4pPr>
            <a:lvl5pPr indent="-285750" lvl="4" marL="2286000" algn="l">
              <a:lnSpc>
                <a:spcPct val="95000"/>
              </a:lnSpc>
              <a:spcBef>
                <a:spcPts val="300"/>
              </a:spcBef>
              <a:spcAft>
                <a:spcPts val="0"/>
              </a:spcAft>
              <a:buClr>
                <a:schemeClr val="dk1"/>
              </a:buClr>
              <a:buSzPts val="9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Numbered Outline 2 Column">
  <p:cSld name="Dark - Numbered Outline 2 Column">
    <p:bg>
      <p:bgPr>
        <a:solidFill>
          <a:schemeClr val="dk1"/>
        </a:solidFill>
      </p:bgPr>
    </p:bg>
    <p:spTree>
      <p:nvGrpSpPr>
        <p:cNvPr id="334" name="Shape 334"/>
        <p:cNvGrpSpPr/>
        <p:nvPr/>
      </p:nvGrpSpPr>
      <p:grpSpPr>
        <a:xfrm>
          <a:off x="0" y="0"/>
          <a:ext cx="0" cy="0"/>
          <a:chOff x="0" y="0"/>
          <a:chExt cx="0" cy="0"/>
        </a:xfrm>
      </p:grpSpPr>
      <p:pic>
        <p:nvPicPr>
          <p:cNvPr id="335" name="Google Shape;335;p42"/>
          <p:cNvPicPr preferRelativeResize="0"/>
          <p:nvPr/>
        </p:nvPicPr>
        <p:blipFill rotWithShape="1">
          <a:blip r:embed="rId2">
            <a:alphaModFix/>
          </a:blip>
          <a:srcRect b="0" l="0" r="0" t="0"/>
          <a:stretch/>
        </p:blipFill>
        <p:spPr>
          <a:xfrm>
            <a:off x="4164212" y="3302279"/>
            <a:ext cx="4600311" cy="1271259"/>
          </a:xfrm>
          <a:prstGeom prst="rect">
            <a:avLst/>
          </a:prstGeom>
          <a:noFill/>
          <a:ln>
            <a:noFill/>
          </a:ln>
        </p:spPr>
      </p:pic>
      <p:sp>
        <p:nvSpPr>
          <p:cNvPr id="336" name="Google Shape;336;p42"/>
          <p:cNvSpPr txBox="1"/>
          <p:nvPr>
            <p:ph idx="1" type="body"/>
          </p:nvPr>
        </p:nvSpPr>
        <p:spPr>
          <a:xfrm>
            <a:off x="571500" y="1207293"/>
            <a:ext cx="381304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6"/>
              </a:buClr>
              <a:buSzPts val="1400"/>
              <a:buFont typeface="Georgia"/>
              <a:buAutoNum type="arabicPeriod"/>
              <a:defRPr>
                <a:solidFill>
                  <a:schemeClr val="lt1"/>
                </a:solidFill>
              </a:defRPr>
            </a:lvl1pPr>
            <a:lvl2pPr indent="-317500" lvl="1" marL="914400" algn="l">
              <a:lnSpc>
                <a:spcPct val="95000"/>
              </a:lnSpc>
              <a:spcBef>
                <a:spcPts val="500"/>
              </a:spcBef>
              <a:spcAft>
                <a:spcPts val="0"/>
              </a:spcAft>
              <a:buClr>
                <a:schemeClr val="lt1"/>
              </a:buClr>
              <a:buSzPts val="1400"/>
              <a:buChar char="•"/>
              <a:defRPr>
                <a:solidFill>
                  <a:schemeClr val="lt1"/>
                </a:solidFill>
              </a:defRPr>
            </a:lvl2pPr>
            <a:lvl3pPr indent="-304800" lvl="2" marL="1371600" algn="l">
              <a:lnSpc>
                <a:spcPct val="95000"/>
              </a:lnSpc>
              <a:spcBef>
                <a:spcPts val="300"/>
              </a:spcBef>
              <a:spcAft>
                <a:spcPts val="0"/>
              </a:spcAft>
              <a:buClr>
                <a:schemeClr val="lt1"/>
              </a:buClr>
              <a:buSzPts val="1200"/>
              <a:buChar char="•"/>
              <a:defRPr>
                <a:solidFill>
                  <a:schemeClr val="lt1"/>
                </a:solidFill>
              </a:defRPr>
            </a:lvl3pPr>
            <a:lvl4pPr indent="-298450" lvl="3" marL="1828800" algn="l">
              <a:lnSpc>
                <a:spcPct val="95000"/>
              </a:lnSpc>
              <a:spcBef>
                <a:spcPts val="300"/>
              </a:spcBef>
              <a:spcAft>
                <a:spcPts val="0"/>
              </a:spcAft>
              <a:buClr>
                <a:schemeClr val="lt1"/>
              </a:buClr>
              <a:buSzPts val="1100"/>
              <a:buChar char="•"/>
              <a:defRPr>
                <a:solidFill>
                  <a:schemeClr val="lt1"/>
                </a:solidFill>
              </a:defRPr>
            </a:lvl4pPr>
            <a:lvl5pPr indent="-285750" lvl="4" marL="2286000" algn="l">
              <a:lnSpc>
                <a:spcPct val="95000"/>
              </a:lnSpc>
              <a:spcBef>
                <a:spcPts val="300"/>
              </a:spcBef>
              <a:spcAft>
                <a:spcPts val="0"/>
              </a:spcAft>
              <a:buClr>
                <a:schemeClr val="lt1"/>
              </a:buClr>
              <a:buSzPts val="900"/>
              <a:buChar char="•"/>
              <a:defRPr>
                <a:solidFill>
                  <a:schemeClr val="lt1"/>
                </a:solidFill>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7" name="Google Shape;337;p42"/>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38" name="Google Shape;338;p42"/>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39" name="Google Shape;339;p42"/>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0" name="Google Shape;340;p42"/>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341" name="Google Shape;341;p42"/>
          <p:cNvSpPr txBox="1"/>
          <p:nvPr>
            <p:ph idx="2" type="body"/>
          </p:nvPr>
        </p:nvSpPr>
        <p:spPr>
          <a:xfrm>
            <a:off x="4774571" y="1207293"/>
            <a:ext cx="3813048" cy="3378994"/>
          </a:xfrm>
          <a:prstGeom prst="rect">
            <a:avLst/>
          </a:prstGeom>
          <a:noFill/>
          <a:ln>
            <a:noFill/>
          </a:ln>
        </p:spPr>
        <p:txBody>
          <a:bodyPr anchorCtr="0" anchor="t" bIns="0" lIns="0" spcFirstLastPara="1" rIns="0" wrap="square" tIns="0">
            <a:noAutofit/>
          </a:bodyPr>
          <a:lstStyle>
            <a:lvl1pPr indent="-317500" lvl="0" marL="457200" algn="l">
              <a:lnSpc>
                <a:spcPct val="95000"/>
              </a:lnSpc>
              <a:spcBef>
                <a:spcPts val="500"/>
              </a:spcBef>
              <a:spcAft>
                <a:spcPts val="0"/>
              </a:spcAft>
              <a:buClr>
                <a:schemeClr val="accent6"/>
              </a:buClr>
              <a:buSzPts val="1400"/>
              <a:buFont typeface="Georgia"/>
              <a:buAutoNum type="arabicPeriod"/>
              <a:defRPr>
                <a:solidFill>
                  <a:schemeClr val="lt1"/>
                </a:solidFill>
              </a:defRPr>
            </a:lvl1pPr>
            <a:lvl2pPr indent="-317500" lvl="1" marL="914400" algn="l">
              <a:lnSpc>
                <a:spcPct val="95000"/>
              </a:lnSpc>
              <a:spcBef>
                <a:spcPts val="500"/>
              </a:spcBef>
              <a:spcAft>
                <a:spcPts val="0"/>
              </a:spcAft>
              <a:buClr>
                <a:schemeClr val="lt1"/>
              </a:buClr>
              <a:buSzPts val="1400"/>
              <a:buChar char="•"/>
              <a:defRPr>
                <a:solidFill>
                  <a:schemeClr val="lt1"/>
                </a:solidFill>
              </a:defRPr>
            </a:lvl2pPr>
            <a:lvl3pPr indent="-304800" lvl="2" marL="1371600" algn="l">
              <a:lnSpc>
                <a:spcPct val="95000"/>
              </a:lnSpc>
              <a:spcBef>
                <a:spcPts val="300"/>
              </a:spcBef>
              <a:spcAft>
                <a:spcPts val="0"/>
              </a:spcAft>
              <a:buClr>
                <a:schemeClr val="lt1"/>
              </a:buClr>
              <a:buSzPts val="1200"/>
              <a:buChar char="•"/>
              <a:defRPr>
                <a:solidFill>
                  <a:schemeClr val="lt1"/>
                </a:solidFill>
              </a:defRPr>
            </a:lvl3pPr>
            <a:lvl4pPr indent="-298450" lvl="3" marL="1828800" algn="l">
              <a:lnSpc>
                <a:spcPct val="95000"/>
              </a:lnSpc>
              <a:spcBef>
                <a:spcPts val="300"/>
              </a:spcBef>
              <a:spcAft>
                <a:spcPts val="0"/>
              </a:spcAft>
              <a:buClr>
                <a:schemeClr val="lt1"/>
              </a:buClr>
              <a:buSzPts val="1100"/>
              <a:buChar char="•"/>
              <a:defRPr>
                <a:solidFill>
                  <a:schemeClr val="lt1"/>
                </a:solidFill>
              </a:defRPr>
            </a:lvl4pPr>
            <a:lvl5pPr indent="-285750" lvl="4" marL="2286000" algn="l">
              <a:lnSpc>
                <a:spcPct val="95000"/>
              </a:lnSpc>
              <a:spcBef>
                <a:spcPts val="300"/>
              </a:spcBef>
              <a:spcAft>
                <a:spcPts val="0"/>
              </a:spcAft>
              <a:buClr>
                <a:schemeClr val="lt1"/>
              </a:buClr>
              <a:buSzPts val="900"/>
              <a:buChar char="•"/>
              <a:defRPr>
                <a:solidFill>
                  <a:schemeClr val="lt1"/>
                </a:solidFill>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Subtitle Quad Infographic">
  <p:cSld name="Light - Title/Subtitle Quad Infographic">
    <p:bg>
      <p:bgPr>
        <a:solidFill>
          <a:schemeClr val="lt1"/>
        </a:solidFill>
      </p:bgPr>
    </p:bg>
    <p:spTree>
      <p:nvGrpSpPr>
        <p:cNvPr id="342" name="Shape 342"/>
        <p:cNvGrpSpPr/>
        <p:nvPr/>
      </p:nvGrpSpPr>
      <p:grpSpPr>
        <a:xfrm>
          <a:off x="0" y="0"/>
          <a:ext cx="0" cy="0"/>
          <a:chOff x="0" y="0"/>
          <a:chExt cx="0" cy="0"/>
        </a:xfrm>
      </p:grpSpPr>
      <p:pic>
        <p:nvPicPr>
          <p:cNvPr id="343" name="Google Shape;343;p43"/>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44" name="Google Shape;344;p43"/>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5" name="Google Shape;345;p43"/>
          <p:cNvSpPr/>
          <p:nvPr>
            <p:ph idx="2" type="pic"/>
          </p:nvPr>
        </p:nvSpPr>
        <p:spPr>
          <a:xfrm>
            <a:off x="575072" y="1207294"/>
            <a:ext cx="1213866" cy="1213866"/>
          </a:xfrm>
          <a:prstGeom prst="rect">
            <a:avLst/>
          </a:prstGeom>
          <a:noFill/>
          <a:ln>
            <a:noFill/>
          </a:ln>
        </p:spPr>
      </p:sp>
      <p:sp>
        <p:nvSpPr>
          <p:cNvPr id="346" name="Google Shape;346;p43"/>
          <p:cNvSpPr txBox="1"/>
          <p:nvPr>
            <p:ph idx="3" type="body"/>
          </p:nvPr>
        </p:nvSpPr>
        <p:spPr>
          <a:xfrm>
            <a:off x="1976434" y="120729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7" name="Google Shape;347;p43"/>
          <p:cNvSpPr/>
          <p:nvPr>
            <p:ph idx="4" type="pic"/>
          </p:nvPr>
        </p:nvSpPr>
        <p:spPr>
          <a:xfrm>
            <a:off x="4762727" y="1207294"/>
            <a:ext cx="1213866" cy="1213866"/>
          </a:xfrm>
          <a:prstGeom prst="rect">
            <a:avLst/>
          </a:prstGeom>
          <a:noFill/>
          <a:ln>
            <a:noFill/>
          </a:ln>
        </p:spPr>
      </p:sp>
      <p:sp>
        <p:nvSpPr>
          <p:cNvPr id="348" name="Google Shape;348;p43"/>
          <p:cNvSpPr txBox="1"/>
          <p:nvPr>
            <p:ph idx="5" type="body"/>
          </p:nvPr>
        </p:nvSpPr>
        <p:spPr>
          <a:xfrm>
            <a:off x="6168617" y="120729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49" name="Google Shape;349;p43"/>
          <p:cNvSpPr/>
          <p:nvPr>
            <p:ph idx="6" type="pic"/>
          </p:nvPr>
        </p:nvSpPr>
        <p:spPr>
          <a:xfrm>
            <a:off x="575072" y="3180872"/>
            <a:ext cx="1213866" cy="1213866"/>
          </a:xfrm>
          <a:prstGeom prst="rect">
            <a:avLst/>
          </a:prstGeom>
          <a:noFill/>
          <a:ln>
            <a:noFill/>
          </a:ln>
        </p:spPr>
      </p:sp>
      <p:sp>
        <p:nvSpPr>
          <p:cNvPr id="350" name="Google Shape;350;p43"/>
          <p:cNvSpPr txBox="1"/>
          <p:nvPr>
            <p:ph idx="7" type="body"/>
          </p:nvPr>
        </p:nvSpPr>
        <p:spPr>
          <a:xfrm>
            <a:off x="1976434" y="3180872"/>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1" name="Google Shape;351;p43"/>
          <p:cNvSpPr/>
          <p:nvPr>
            <p:ph idx="8" type="pic"/>
          </p:nvPr>
        </p:nvSpPr>
        <p:spPr>
          <a:xfrm>
            <a:off x="4762727" y="3180872"/>
            <a:ext cx="1213866" cy="1213866"/>
          </a:xfrm>
          <a:prstGeom prst="rect">
            <a:avLst/>
          </a:prstGeom>
          <a:noFill/>
          <a:ln>
            <a:noFill/>
          </a:ln>
        </p:spPr>
      </p:sp>
      <p:sp>
        <p:nvSpPr>
          <p:cNvPr id="352" name="Google Shape;352;p43"/>
          <p:cNvSpPr txBox="1"/>
          <p:nvPr>
            <p:ph idx="9" type="body"/>
          </p:nvPr>
        </p:nvSpPr>
        <p:spPr>
          <a:xfrm>
            <a:off x="6168617" y="3180872"/>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3" name="Google Shape;353;p43"/>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4" name="Google Shape;354;p4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5" name="Google Shape;355;p4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6" name="Google Shape;356;p4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Quad Infographic">
  <p:cSld name="Dark - Title/Subtitle Quad Infographic">
    <p:bg>
      <p:bgPr>
        <a:solidFill>
          <a:schemeClr val="dk1"/>
        </a:solidFill>
      </p:bgPr>
    </p:bg>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59" name="Google Shape;359;p44"/>
          <p:cNvSpPr txBox="1"/>
          <p:nvPr>
            <p:ph idx="1" type="body"/>
          </p:nvPr>
        </p:nvSpPr>
        <p:spPr>
          <a:xfrm>
            <a:off x="575072"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0" name="Google Shape;360;p44"/>
          <p:cNvSpPr/>
          <p:nvPr>
            <p:ph idx="2" type="pic"/>
          </p:nvPr>
        </p:nvSpPr>
        <p:spPr>
          <a:xfrm>
            <a:off x="575072" y="1207294"/>
            <a:ext cx="1213866" cy="1213866"/>
          </a:xfrm>
          <a:prstGeom prst="rect">
            <a:avLst/>
          </a:prstGeom>
          <a:noFill/>
          <a:ln>
            <a:noFill/>
          </a:ln>
        </p:spPr>
      </p:sp>
      <p:sp>
        <p:nvSpPr>
          <p:cNvPr id="361" name="Google Shape;361;p44"/>
          <p:cNvSpPr txBox="1"/>
          <p:nvPr>
            <p:ph idx="3" type="body"/>
          </p:nvPr>
        </p:nvSpPr>
        <p:spPr>
          <a:xfrm>
            <a:off x="1976434" y="120729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2" name="Google Shape;362;p44"/>
          <p:cNvSpPr/>
          <p:nvPr>
            <p:ph idx="4" type="pic"/>
          </p:nvPr>
        </p:nvSpPr>
        <p:spPr>
          <a:xfrm>
            <a:off x="4762727" y="1207294"/>
            <a:ext cx="1213866" cy="1213866"/>
          </a:xfrm>
          <a:prstGeom prst="rect">
            <a:avLst/>
          </a:prstGeom>
          <a:noFill/>
          <a:ln>
            <a:noFill/>
          </a:ln>
        </p:spPr>
      </p:sp>
      <p:sp>
        <p:nvSpPr>
          <p:cNvPr id="363" name="Google Shape;363;p44"/>
          <p:cNvSpPr txBox="1"/>
          <p:nvPr>
            <p:ph idx="5" type="body"/>
          </p:nvPr>
        </p:nvSpPr>
        <p:spPr>
          <a:xfrm>
            <a:off x="6168617" y="1207294"/>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4" name="Google Shape;364;p44"/>
          <p:cNvSpPr/>
          <p:nvPr>
            <p:ph idx="6" type="pic"/>
          </p:nvPr>
        </p:nvSpPr>
        <p:spPr>
          <a:xfrm>
            <a:off x="575072" y="3180872"/>
            <a:ext cx="1213866" cy="1213866"/>
          </a:xfrm>
          <a:prstGeom prst="rect">
            <a:avLst/>
          </a:prstGeom>
          <a:noFill/>
          <a:ln>
            <a:noFill/>
          </a:ln>
        </p:spPr>
      </p:sp>
      <p:sp>
        <p:nvSpPr>
          <p:cNvPr id="365" name="Google Shape;365;p44"/>
          <p:cNvSpPr txBox="1"/>
          <p:nvPr>
            <p:ph idx="7" type="body"/>
          </p:nvPr>
        </p:nvSpPr>
        <p:spPr>
          <a:xfrm>
            <a:off x="1976434" y="3180872"/>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6" name="Google Shape;366;p44"/>
          <p:cNvSpPr/>
          <p:nvPr>
            <p:ph idx="8" type="pic"/>
          </p:nvPr>
        </p:nvSpPr>
        <p:spPr>
          <a:xfrm>
            <a:off x="4762727" y="3180872"/>
            <a:ext cx="1213866" cy="1213866"/>
          </a:xfrm>
          <a:prstGeom prst="rect">
            <a:avLst/>
          </a:prstGeom>
          <a:noFill/>
          <a:ln>
            <a:noFill/>
          </a:ln>
        </p:spPr>
      </p:sp>
      <p:sp>
        <p:nvSpPr>
          <p:cNvPr id="367" name="Google Shape;367;p44"/>
          <p:cNvSpPr txBox="1"/>
          <p:nvPr>
            <p:ph idx="9" type="body"/>
          </p:nvPr>
        </p:nvSpPr>
        <p:spPr>
          <a:xfrm>
            <a:off x="6168617" y="3180872"/>
            <a:ext cx="2402778" cy="140493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368" name="Google Shape;368;p44"/>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4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0" name="Google Shape;370;p4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1" name="Google Shape;371;p4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Blank" showMasterSp="0">
  <p:cSld name="Light - Blank">
    <p:spTree>
      <p:nvGrpSpPr>
        <p:cNvPr id="372" name="Shape 372"/>
        <p:cNvGrpSpPr/>
        <p:nvPr/>
      </p:nvGrpSpPr>
      <p:grpSpPr>
        <a:xfrm>
          <a:off x="0" y="0"/>
          <a:ext cx="0" cy="0"/>
          <a:chOff x="0" y="0"/>
          <a:chExt cx="0" cy="0"/>
        </a:xfrm>
      </p:grpSpPr>
      <p:pic>
        <p:nvPicPr>
          <p:cNvPr id="373" name="Google Shape;373;p45"/>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pic>
        <p:nvPicPr>
          <p:cNvPr id="374" name="Google Shape;374;p45"/>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pic>
        <p:nvPicPr>
          <p:cNvPr id="375" name="Google Shape;375;p45"/>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376" name="Google Shape;376;p45"/>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7" name="Google Shape;377;p45"/>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8" name="Google Shape;378;p45"/>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Blank" showMasterSp="0">
  <p:cSld name="Dark - Blank">
    <p:bg>
      <p:bgPr>
        <a:solidFill>
          <a:schemeClr val="dk1"/>
        </a:solidFill>
      </p:bgPr>
    </p:bg>
    <p:spTree>
      <p:nvGrpSpPr>
        <p:cNvPr id="379" name="Shape 379"/>
        <p:cNvGrpSpPr/>
        <p:nvPr/>
      </p:nvGrpSpPr>
      <p:grpSpPr>
        <a:xfrm>
          <a:off x="0" y="0"/>
          <a:ext cx="0" cy="0"/>
          <a:chOff x="0" y="0"/>
          <a:chExt cx="0" cy="0"/>
        </a:xfrm>
      </p:grpSpPr>
      <p:pic>
        <p:nvPicPr>
          <p:cNvPr id="380" name="Google Shape;380;p46"/>
          <p:cNvPicPr preferRelativeResize="0"/>
          <p:nvPr/>
        </p:nvPicPr>
        <p:blipFill rotWithShape="1">
          <a:blip r:embed="rId2">
            <a:alphaModFix/>
          </a:blip>
          <a:srcRect b="0" l="0" r="0" t="0"/>
          <a:stretch/>
        </p:blipFill>
        <p:spPr>
          <a:xfrm>
            <a:off x="8387334" y="4766310"/>
            <a:ext cx="377190" cy="377190"/>
          </a:xfrm>
          <a:prstGeom prst="rect">
            <a:avLst/>
          </a:prstGeom>
          <a:noFill/>
          <a:ln>
            <a:noFill/>
          </a:ln>
        </p:spPr>
      </p:pic>
      <p:pic>
        <p:nvPicPr>
          <p:cNvPr id="381" name="Google Shape;381;p46"/>
          <p:cNvPicPr preferRelativeResize="0"/>
          <p:nvPr/>
        </p:nvPicPr>
        <p:blipFill rotWithShape="1">
          <a:blip r:embed="rId3">
            <a:alphaModFix/>
          </a:blip>
          <a:srcRect b="0" l="0" r="0" t="0"/>
          <a:stretch/>
        </p:blipFill>
        <p:spPr>
          <a:xfrm>
            <a:off x="5029298" y="202019"/>
            <a:ext cx="3810277" cy="1169581"/>
          </a:xfrm>
          <a:prstGeom prst="rect">
            <a:avLst/>
          </a:prstGeom>
          <a:noFill/>
          <a:ln>
            <a:noFill/>
          </a:ln>
        </p:spPr>
      </p:pic>
      <p:sp>
        <p:nvSpPr>
          <p:cNvPr id="382" name="Google Shape;382;p4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3" name="Google Shape;383;p4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4" name="Google Shape;384;p4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Only">
  <p:cSld name="Light - Title Only">
    <p:spTree>
      <p:nvGrpSpPr>
        <p:cNvPr id="385" name="Shape 385"/>
        <p:cNvGrpSpPr/>
        <p:nvPr/>
      </p:nvGrpSpPr>
      <p:grpSpPr>
        <a:xfrm>
          <a:off x="0" y="0"/>
          <a:ext cx="0" cy="0"/>
          <a:chOff x="0" y="0"/>
          <a:chExt cx="0" cy="0"/>
        </a:xfrm>
      </p:grpSpPr>
      <p:pic>
        <p:nvPicPr>
          <p:cNvPr id="386" name="Google Shape;386;p47"/>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87" name="Google Shape;387;p47"/>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8" name="Google Shape;388;p47"/>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p47"/>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0" name="Google Shape;390;p4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Only">
  <p:cSld name="Dark - Title Only">
    <p:spTree>
      <p:nvGrpSpPr>
        <p:cNvPr id="391" name="Shape 391"/>
        <p:cNvGrpSpPr/>
        <p:nvPr/>
      </p:nvGrpSpPr>
      <p:grpSpPr>
        <a:xfrm>
          <a:off x="0" y="0"/>
          <a:ext cx="0" cy="0"/>
          <a:chOff x="0" y="0"/>
          <a:chExt cx="0" cy="0"/>
        </a:xfrm>
      </p:grpSpPr>
      <p:pic>
        <p:nvPicPr>
          <p:cNvPr id="392" name="Google Shape;392;p48"/>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93" name="Google Shape;393;p4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94" name="Google Shape;394;p48"/>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5" name="Google Shape;395;p48"/>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96" name="Google Shape;396;p4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Subtitle">
  <p:cSld name="Dark - Title/Subtitle">
    <p:spTree>
      <p:nvGrpSpPr>
        <p:cNvPr id="397" name="Shape 397"/>
        <p:cNvGrpSpPr/>
        <p:nvPr/>
      </p:nvGrpSpPr>
      <p:grpSpPr>
        <a:xfrm>
          <a:off x="0" y="0"/>
          <a:ext cx="0" cy="0"/>
          <a:chOff x="0" y="0"/>
          <a:chExt cx="0" cy="0"/>
        </a:xfrm>
      </p:grpSpPr>
      <p:pic>
        <p:nvPicPr>
          <p:cNvPr id="398" name="Google Shape;398;p49"/>
          <p:cNvPicPr preferRelativeResize="0"/>
          <p:nvPr/>
        </p:nvPicPr>
        <p:blipFill rotWithShape="1">
          <a:blip r:embed="rId2">
            <a:alphaModFix/>
          </a:blip>
          <a:srcRect b="0" l="0" r="0" t="0"/>
          <a:stretch/>
        </p:blipFill>
        <p:spPr>
          <a:xfrm>
            <a:off x="5029298" y="202019"/>
            <a:ext cx="3810277" cy="1169581"/>
          </a:xfrm>
          <a:prstGeom prst="rect">
            <a:avLst/>
          </a:prstGeom>
          <a:noFill/>
          <a:ln>
            <a:noFill/>
          </a:ln>
        </p:spPr>
      </p:pic>
      <p:sp>
        <p:nvSpPr>
          <p:cNvPr id="399" name="Google Shape;399;p49"/>
          <p:cNvSpPr txBox="1"/>
          <p:nvPr>
            <p:ph idx="1" type="body"/>
          </p:nvPr>
        </p:nvSpPr>
        <p:spPr>
          <a:xfrm>
            <a:off x="571500" y="761238"/>
            <a:ext cx="8003286" cy="247905"/>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500"/>
              <a:buNone/>
              <a:defRPr b="0" i="0" sz="15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00" name="Google Shape;400;p49"/>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01" name="Google Shape;401;p4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2" name="Google Shape;402;p4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3" name="Google Shape;403;p4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Metric" showMasterSp="0">
  <p:cSld name="Light - Metric">
    <p:spTree>
      <p:nvGrpSpPr>
        <p:cNvPr id="404" name="Shape 404"/>
        <p:cNvGrpSpPr/>
        <p:nvPr/>
      </p:nvGrpSpPr>
      <p:grpSpPr>
        <a:xfrm>
          <a:off x="0" y="0"/>
          <a:ext cx="0" cy="0"/>
          <a:chOff x="0" y="0"/>
          <a:chExt cx="0" cy="0"/>
        </a:xfrm>
      </p:grpSpPr>
      <p:pic>
        <p:nvPicPr>
          <p:cNvPr id="405" name="Google Shape;405;p50"/>
          <p:cNvPicPr preferRelativeResize="0"/>
          <p:nvPr/>
        </p:nvPicPr>
        <p:blipFill rotWithShape="1">
          <a:blip r:embed="rId2">
            <a:alphaModFix/>
          </a:blip>
          <a:srcRect b="0" l="49997" r="-1" t="0"/>
          <a:stretch/>
        </p:blipFill>
        <p:spPr>
          <a:xfrm>
            <a:off x="4571680" y="0"/>
            <a:ext cx="4572319" cy="5143500"/>
          </a:xfrm>
          <a:prstGeom prst="rect">
            <a:avLst/>
          </a:prstGeom>
          <a:noFill/>
          <a:ln>
            <a:noFill/>
          </a:ln>
        </p:spPr>
      </p:pic>
      <p:pic>
        <p:nvPicPr>
          <p:cNvPr id="406" name="Google Shape;406;p50"/>
          <p:cNvPicPr preferRelativeResize="0"/>
          <p:nvPr/>
        </p:nvPicPr>
        <p:blipFill rotWithShape="1">
          <a:blip r:embed="rId3">
            <a:alphaModFix/>
          </a:blip>
          <a:srcRect b="0" l="0" r="0" t="0"/>
          <a:stretch/>
        </p:blipFill>
        <p:spPr>
          <a:xfrm>
            <a:off x="8378413" y="4766310"/>
            <a:ext cx="377190" cy="377190"/>
          </a:xfrm>
          <a:prstGeom prst="rect">
            <a:avLst/>
          </a:prstGeom>
          <a:noFill/>
          <a:ln>
            <a:noFill/>
          </a:ln>
        </p:spPr>
      </p:pic>
      <p:sp>
        <p:nvSpPr>
          <p:cNvPr id="407" name="Google Shape;407;p50"/>
          <p:cNvSpPr txBox="1"/>
          <p:nvPr>
            <p:ph idx="1" type="body"/>
          </p:nvPr>
        </p:nvSpPr>
        <p:spPr>
          <a:xfrm>
            <a:off x="581419" y="3487341"/>
            <a:ext cx="3804047" cy="1092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8" name="Google Shape;408;p50"/>
          <p:cNvSpPr txBox="1"/>
          <p:nvPr>
            <p:ph idx="2" type="body"/>
          </p:nvPr>
        </p:nvSpPr>
        <p:spPr>
          <a:xfrm>
            <a:off x="542925" y="1200150"/>
            <a:ext cx="3804047" cy="1811775"/>
          </a:xfrm>
          <a:prstGeom prst="rect">
            <a:avLst/>
          </a:prstGeom>
          <a:noFill/>
          <a:ln>
            <a:noFill/>
          </a:ln>
        </p:spPr>
        <p:txBody>
          <a:bodyPr anchorCtr="0" anchor="b" bIns="0" lIns="0" spcFirstLastPara="1" rIns="0" wrap="square" tIns="0">
            <a:noAutofit/>
          </a:bodyPr>
          <a:lstStyle>
            <a:lvl1pPr indent="-228600" lvl="0" marL="457200" algn="l">
              <a:lnSpc>
                <a:spcPct val="95000"/>
              </a:lnSpc>
              <a:spcBef>
                <a:spcPts val="500"/>
              </a:spcBef>
              <a:spcAft>
                <a:spcPts val="0"/>
              </a:spcAft>
              <a:buClr>
                <a:srgbClr val="AE562C"/>
              </a:buClr>
              <a:buSzPts val="6000"/>
              <a:buNone/>
              <a:defRPr b="1" sz="6000">
                <a:solidFill>
                  <a:srgbClr val="AE562C"/>
                </a:solidFill>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9" name="Google Shape;409;p50"/>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0" name="Google Shape;410;p50"/>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1" name="Google Shape;411;p50"/>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Metric" showMasterSp="0">
  <p:cSld name="Dark - Metric">
    <p:bg>
      <p:bgPr>
        <a:solidFill>
          <a:schemeClr val="dk1"/>
        </a:solidFill>
      </p:bgPr>
    </p:bg>
    <p:spTree>
      <p:nvGrpSpPr>
        <p:cNvPr id="412" name="Shape 412"/>
        <p:cNvGrpSpPr/>
        <p:nvPr/>
      </p:nvGrpSpPr>
      <p:grpSpPr>
        <a:xfrm>
          <a:off x="0" y="0"/>
          <a:ext cx="0" cy="0"/>
          <a:chOff x="0" y="0"/>
          <a:chExt cx="0" cy="0"/>
        </a:xfrm>
      </p:grpSpPr>
      <p:pic>
        <p:nvPicPr>
          <p:cNvPr id="413" name="Google Shape;413;p51"/>
          <p:cNvPicPr preferRelativeResize="0"/>
          <p:nvPr/>
        </p:nvPicPr>
        <p:blipFill rotWithShape="1">
          <a:blip r:embed="rId2">
            <a:alphaModFix/>
          </a:blip>
          <a:srcRect b="0" l="49997" r="0" t="0"/>
          <a:stretch/>
        </p:blipFill>
        <p:spPr>
          <a:xfrm>
            <a:off x="4572000" y="0"/>
            <a:ext cx="4572261" cy="5143500"/>
          </a:xfrm>
          <a:prstGeom prst="rect">
            <a:avLst/>
          </a:prstGeom>
          <a:noFill/>
          <a:ln>
            <a:noFill/>
          </a:ln>
        </p:spPr>
      </p:pic>
      <p:pic>
        <p:nvPicPr>
          <p:cNvPr id="414" name="Google Shape;414;p51"/>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15" name="Google Shape;415;p51"/>
          <p:cNvSpPr txBox="1"/>
          <p:nvPr>
            <p:ph idx="1" type="body"/>
          </p:nvPr>
        </p:nvSpPr>
        <p:spPr>
          <a:xfrm>
            <a:off x="581419" y="3487341"/>
            <a:ext cx="3804047" cy="1092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16" name="Google Shape;416;p51"/>
          <p:cNvSpPr txBox="1"/>
          <p:nvPr>
            <p:ph idx="2" type="body"/>
          </p:nvPr>
        </p:nvSpPr>
        <p:spPr>
          <a:xfrm>
            <a:off x="542925" y="1200150"/>
            <a:ext cx="3813965" cy="1811775"/>
          </a:xfrm>
          <a:prstGeom prst="rect">
            <a:avLst/>
          </a:prstGeom>
          <a:noFill/>
          <a:ln>
            <a:noFill/>
          </a:ln>
        </p:spPr>
        <p:txBody>
          <a:bodyPr anchorCtr="0" anchor="b" bIns="0" lIns="0" spcFirstLastPara="1" rIns="0" wrap="square" tIns="0">
            <a:noAutofit/>
          </a:bodyPr>
          <a:lstStyle>
            <a:lvl1pPr indent="-228600" lvl="0" marL="457200" algn="l">
              <a:lnSpc>
                <a:spcPct val="95000"/>
              </a:lnSpc>
              <a:spcBef>
                <a:spcPts val="500"/>
              </a:spcBef>
              <a:spcAft>
                <a:spcPts val="0"/>
              </a:spcAft>
              <a:buClr>
                <a:srgbClr val="759C6C"/>
              </a:buClr>
              <a:buSzPts val="6000"/>
              <a:buNone/>
              <a:defRPr b="1" sz="6000">
                <a:solidFill>
                  <a:srgbClr val="759C6C"/>
                </a:solidFil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417" name="Google Shape;417;p51"/>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8" name="Google Shape;418;p51"/>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9" name="Google Shape;419;p51"/>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07 Blank" showMasterSp="0">
  <p:cSld name="Light - Data Texture 07 Blank">
    <p:bg>
      <p:bgPr>
        <a:solidFill>
          <a:schemeClr val="lt1"/>
        </a:solidFill>
      </p:bgPr>
    </p:bg>
    <p:spTree>
      <p:nvGrpSpPr>
        <p:cNvPr id="420" name="Shape 420"/>
        <p:cNvGrpSpPr/>
        <p:nvPr/>
      </p:nvGrpSpPr>
      <p:grpSpPr>
        <a:xfrm>
          <a:off x="0" y="0"/>
          <a:ext cx="0" cy="0"/>
          <a:chOff x="0" y="0"/>
          <a:chExt cx="0" cy="0"/>
        </a:xfrm>
      </p:grpSpPr>
      <p:pic>
        <p:nvPicPr>
          <p:cNvPr id="421" name="Google Shape;421;p5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22" name="Google Shape;422;p52"/>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23" name="Google Shape;423;p52"/>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4" name="Google Shape;424;p52"/>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5" name="Google Shape;425;p52"/>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Data Texture 07 Blank" showMasterSp="0">
  <p:cSld name="Dark - Data Texture 07 Blank">
    <p:bg>
      <p:bgPr>
        <a:solidFill>
          <a:schemeClr val="dk1"/>
        </a:solidFill>
      </p:bgPr>
    </p:bg>
    <p:spTree>
      <p:nvGrpSpPr>
        <p:cNvPr id="426" name="Shape 426"/>
        <p:cNvGrpSpPr/>
        <p:nvPr/>
      </p:nvGrpSpPr>
      <p:grpSpPr>
        <a:xfrm>
          <a:off x="0" y="0"/>
          <a:ext cx="0" cy="0"/>
          <a:chOff x="0" y="0"/>
          <a:chExt cx="0" cy="0"/>
        </a:xfrm>
      </p:grpSpPr>
      <p:pic>
        <p:nvPicPr>
          <p:cNvPr id="427" name="Google Shape;427;p5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28" name="Google Shape;428;p53"/>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29" name="Google Shape;429;p5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0" name="Google Shape;430;p5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1" name="Google Shape;431;p5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16 Blank" showMasterSp="0">
  <p:cSld name="Light - Data Texture 16 Blank">
    <p:bg>
      <p:bgPr>
        <a:solidFill>
          <a:schemeClr val="lt1"/>
        </a:solidFill>
      </p:bgPr>
    </p:bg>
    <p:spTree>
      <p:nvGrpSpPr>
        <p:cNvPr id="432" name="Shape 432"/>
        <p:cNvGrpSpPr/>
        <p:nvPr/>
      </p:nvGrpSpPr>
      <p:grpSpPr>
        <a:xfrm>
          <a:off x="0" y="0"/>
          <a:ext cx="0" cy="0"/>
          <a:chOff x="0" y="0"/>
          <a:chExt cx="0" cy="0"/>
        </a:xfrm>
      </p:grpSpPr>
      <p:pic>
        <p:nvPicPr>
          <p:cNvPr id="433" name="Google Shape;433;p5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34" name="Google Shape;434;p54"/>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35" name="Google Shape;435;p5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6" name="Google Shape;436;p5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7" name="Google Shape;437;p5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Data Texture 16 Blank" showMasterSp="0">
  <p:cSld name="Dark - Data Texture 16 Blank">
    <p:bg>
      <p:bgPr>
        <a:solidFill>
          <a:schemeClr val="dk1"/>
        </a:solidFill>
      </p:bgPr>
    </p:bg>
    <p:spTree>
      <p:nvGrpSpPr>
        <p:cNvPr id="438" name="Shape 438"/>
        <p:cNvGrpSpPr/>
        <p:nvPr/>
      </p:nvGrpSpPr>
      <p:grpSpPr>
        <a:xfrm>
          <a:off x="0" y="0"/>
          <a:ext cx="0" cy="0"/>
          <a:chOff x="0" y="0"/>
          <a:chExt cx="0" cy="0"/>
        </a:xfrm>
      </p:grpSpPr>
      <p:pic>
        <p:nvPicPr>
          <p:cNvPr id="439" name="Google Shape;439;p5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40" name="Google Shape;440;p55"/>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41" name="Google Shape;441;p55"/>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2" name="Google Shape;442;p55"/>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3" name="Google Shape;443;p55"/>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Data Texture 19 Blank" showMasterSp="0">
  <p:cSld name="Light - Data Texture 19 Blank">
    <p:bg>
      <p:bgPr>
        <a:solidFill>
          <a:schemeClr val="lt1"/>
        </a:solidFill>
      </p:bgPr>
    </p:bg>
    <p:spTree>
      <p:nvGrpSpPr>
        <p:cNvPr id="444" name="Shape 444"/>
        <p:cNvGrpSpPr/>
        <p:nvPr/>
      </p:nvGrpSpPr>
      <p:grpSpPr>
        <a:xfrm>
          <a:off x="0" y="0"/>
          <a:ext cx="0" cy="0"/>
          <a:chOff x="0" y="0"/>
          <a:chExt cx="0" cy="0"/>
        </a:xfrm>
      </p:grpSpPr>
      <p:pic>
        <p:nvPicPr>
          <p:cNvPr id="445" name="Google Shape;445;p5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46" name="Google Shape;446;p56"/>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47" name="Google Shape;447;p5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p5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9" name="Google Shape;449;p5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Data Texture 19 Blank" showMasterSp="0">
  <p:cSld name="Dark - Data Texture 19 Blank">
    <p:bg>
      <p:bgPr>
        <a:solidFill>
          <a:schemeClr val="dk1"/>
        </a:solidFill>
      </p:bgPr>
    </p:bg>
    <p:spTree>
      <p:nvGrpSpPr>
        <p:cNvPr id="450" name="Shape 450"/>
        <p:cNvGrpSpPr/>
        <p:nvPr/>
      </p:nvGrpSpPr>
      <p:grpSpPr>
        <a:xfrm>
          <a:off x="0" y="0"/>
          <a:ext cx="0" cy="0"/>
          <a:chOff x="0" y="0"/>
          <a:chExt cx="0" cy="0"/>
        </a:xfrm>
      </p:grpSpPr>
      <p:pic>
        <p:nvPicPr>
          <p:cNvPr id="451" name="Google Shape;451;p5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52" name="Google Shape;452;p57"/>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53" name="Google Shape;453;p57"/>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4" name="Google Shape;454;p57"/>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5" name="Google Shape;455;p5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Title and Content">
  <p:cSld name="Light - Title and Content">
    <p:spTree>
      <p:nvGrpSpPr>
        <p:cNvPr id="456" name="Shape 456"/>
        <p:cNvGrpSpPr/>
        <p:nvPr/>
      </p:nvGrpSpPr>
      <p:grpSpPr>
        <a:xfrm>
          <a:off x="0" y="0"/>
          <a:ext cx="0" cy="0"/>
          <a:chOff x="0" y="0"/>
          <a:chExt cx="0" cy="0"/>
        </a:xfrm>
      </p:grpSpPr>
      <p:sp>
        <p:nvSpPr>
          <p:cNvPr id="457" name="Google Shape;457;p5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58" name="Google Shape;458;p58"/>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9" name="Google Shape;459;p58"/>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0" name="Google Shape;460;p5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1" name="Google Shape;461;p58"/>
          <p:cNvSpPr txBox="1"/>
          <p:nvPr>
            <p:ph idx="1" type="body"/>
          </p:nvPr>
        </p:nvSpPr>
        <p:spPr>
          <a:xfrm>
            <a:off x="571500" y="1207294"/>
            <a:ext cx="8015288"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orient="horz" pos="1620">
          <p15:clr>
            <a:srgbClr val="FBAE40"/>
          </p15:clr>
        </p15:guide>
        <p15:guide id="2" pos="3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and Content">
  <p:cSld name="Dark - Title and Content">
    <p:spTree>
      <p:nvGrpSpPr>
        <p:cNvPr id="462" name="Shape 462"/>
        <p:cNvGrpSpPr/>
        <p:nvPr/>
      </p:nvGrpSpPr>
      <p:grpSpPr>
        <a:xfrm>
          <a:off x="0" y="0"/>
          <a:ext cx="0" cy="0"/>
          <a:chOff x="0" y="0"/>
          <a:chExt cx="0" cy="0"/>
        </a:xfrm>
      </p:grpSpPr>
      <p:sp>
        <p:nvSpPr>
          <p:cNvPr id="463" name="Google Shape;463;p5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464" name="Google Shape;464;p5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5" name="Google Shape;465;p5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6" name="Google Shape;466;p59"/>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7" name="Google Shape;467;p59"/>
          <p:cNvSpPr txBox="1"/>
          <p:nvPr>
            <p:ph idx="1" type="body"/>
          </p:nvPr>
        </p:nvSpPr>
        <p:spPr>
          <a:xfrm>
            <a:off x="571500" y="1207294"/>
            <a:ext cx="8008144" cy="3380994"/>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Remote Speaker" showMasterSp="0">
  <p:cSld name="Light - Remote Speaker">
    <p:spTree>
      <p:nvGrpSpPr>
        <p:cNvPr id="468" name="Shape 468"/>
        <p:cNvGrpSpPr/>
        <p:nvPr/>
      </p:nvGrpSpPr>
      <p:grpSpPr>
        <a:xfrm>
          <a:off x="0" y="0"/>
          <a:ext cx="0" cy="0"/>
          <a:chOff x="0" y="0"/>
          <a:chExt cx="0" cy="0"/>
        </a:xfrm>
      </p:grpSpPr>
      <p:pic>
        <p:nvPicPr>
          <p:cNvPr id="469" name="Google Shape;469;p60"/>
          <p:cNvPicPr preferRelativeResize="0"/>
          <p:nvPr/>
        </p:nvPicPr>
        <p:blipFill rotWithShape="1">
          <a:blip r:embed="rId2">
            <a:alphaModFix/>
          </a:blip>
          <a:srcRect b="0" l="39999" r="0" t="0"/>
          <a:stretch/>
        </p:blipFill>
        <p:spPr>
          <a:xfrm>
            <a:off x="3657600" y="0"/>
            <a:ext cx="5486399" cy="5143500"/>
          </a:xfrm>
          <a:prstGeom prst="rect">
            <a:avLst/>
          </a:prstGeom>
          <a:noFill/>
          <a:ln>
            <a:noFill/>
          </a:ln>
        </p:spPr>
      </p:pic>
      <p:sp>
        <p:nvSpPr>
          <p:cNvPr id="470" name="Google Shape;470;p60"/>
          <p:cNvSpPr txBox="1"/>
          <p:nvPr>
            <p:ph type="title"/>
          </p:nvPr>
        </p:nvSpPr>
        <p:spPr>
          <a:xfrm>
            <a:off x="4039362" y="1763793"/>
            <a:ext cx="4722875"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dk1"/>
              </a:buClr>
              <a:buSzPts val="1800"/>
              <a:buFont typeface="Arial"/>
              <a:buNone/>
              <a:defRPr b="1"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1" name="Google Shape;471;p60"/>
          <p:cNvSpPr txBox="1"/>
          <p:nvPr>
            <p:ph idx="1" type="body"/>
          </p:nvPr>
        </p:nvSpPr>
        <p:spPr>
          <a:xfrm>
            <a:off x="4039362" y="2746617"/>
            <a:ext cx="4722876" cy="849365"/>
          </a:xfrm>
          <a:prstGeom prst="rect">
            <a:avLst/>
          </a:prstGeom>
          <a:noFill/>
          <a:ln>
            <a:noFill/>
          </a:ln>
        </p:spPr>
        <p:txBody>
          <a:bodyPr anchorCtr="0" anchor="t" bIns="0" lIns="0" spcFirstLastPara="1" rIns="0" wrap="square" tIns="0">
            <a:normAutofit/>
          </a:bodyPr>
          <a:lstStyle>
            <a:lvl1pPr indent="-228600" lvl="0" marL="457200" algn="l">
              <a:lnSpc>
                <a:spcPct val="95000"/>
              </a:lnSpc>
              <a:spcBef>
                <a:spcPts val="500"/>
              </a:spcBef>
              <a:spcAft>
                <a:spcPts val="0"/>
              </a:spcAft>
              <a:buClr>
                <a:schemeClr val="dk1"/>
              </a:buClr>
              <a:buSzPts val="1500"/>
              <a:buNone/>
              <a:defRPr sz="1500"/>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72" name="Google Shape;472;p60"/>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73" name="Google Shape;473;p60"/>
          <p:cNvSpPr/>
          <p:nvPr>
            <p:ph idx="2" type="pic"/>
          </p:nvPr>
        </p:nvSpPr>
        <p:spPr>
          <a:xfrm>
            <a:off x="0" y="0"/>
            <a:ext cx="3657600" cy="5143500"/>
          </a:xfrm>
          <a:prstGeom prst="rect">
            <a:avLst/>
          </a:prstGeom>
          <a:noFill/>
          <a:ln>
            <a:noFill/>
          </a:ln>
        </p:spPr>
      </p:sp>
      <p:sp>
        <p:nvSpPr>
          <p:cNvPr id="474" name="Google Shape;474;p60"/>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5" name="Google Shape;475;p60"/>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6" name="Google Shape;476;p60"/>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Remote Speaker" showMasterSp="0">
  <p:cSld name="Dark - Remote Speaker">
    <p:spTree>
      <p:nvGrpSpPr>
        <p:cNvPr id="477" name="Shape 477"/>
        <p:cNvGrpSpPr/>
        <p:nvPr/>
      </p:nvGrpSpPr>
      <p:grpSpPr>
        <a:xfrm>
          <a:off x="0" y="0"/>
          <a:ext cx="0" cy="0"/>
          <a:chOff x="0" y="0"/>
          <a:chExt cx="0" cy="0"/>
        </a:xfrm>
      </p:grpSpPr>
      <p:pic>
        <p:nvPicPr>
          <p:cNvPr id="478" name="Google Shape;478;p61"/>
          <p:cNvPicPr preferRelativeResize="0"/>
          <p:nvPr/>
        </p:nvPicPr>
        <p:blipFill rotWithShape="1">
          <a:blip r:embed="rId2">
            <a:alphaModFix/>
          </a:blip>
          <a:srcRect b="0" l="39999" r="0" t="0"/>
          <a:stretch/>
        </p:blipFill>
        <p:spPr>
          <a:xfrm>
            <a:off x="3657599" y="0"/>
            <a:ext cx="5486401" cy="5143500"/>
          </a:xfrm>
          <a:prstGeom prst="rect">
            <a:avLst/>
          </a:prstGeom>
          <a:noFill/>
          <a:ln>
            <a:noFill/>
          </a:ln>
        </p:spPr>
      </p:pic>
      <p:sp>
        <p:nvSpPr>
          <p:cNvPr id="479" name="Google Shape;479;p61"/>
          <p:cNvSpPr txBox="1"/>
          <p:nvPr>
            <p:ph type="title"/>
          </p:nvPr>
        </p:nvSpPr>
        <p:spPr>
          <a:xfrm>
            <a:off x="4039362" y="1763793"/>
            <a:ext cx="4722875"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b="1" i="0" sz="1800">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0" name="Google Shape;480;p61"/>
          <p:cNvSpPr txBox="1"/>
          <p:nvPr>
            <p:ph idx="1" type="body"/>
          </p:nvPr>
        </p:nvSpPr>
        <p:spPr>
          <a:xfrm>
            <a:off x="4039362" y="2746617"/>
            <a:ext cx="4722876" cy="849365"/>
          </a:xfrm>
          <a:prstGeom prst="rect">
            <a:avLst/>
          </a:prstGeom>
          <a:noFill/>
          <a:ln>
            <a:noFill/>
          </a:ln>
        </p:spPr>
        <p:txBody>
          <a:bodyPr anchorCtr="0" anchor="t" bIns="0" lIns="0" spcFirstLastPara="1" rIns="0" wrap="square" tIns="0">
            <a:normAutofit/>
          </a:bodyPr>
          <a:lstStyle>
            <a:lvl1pPr indent="-228600" lvl="0" marL="457200" algn="l">
              <a:lnSpc>
                <a:spcPct val="95000"/>
              </a:lnSpc>
              <a:spcBef>
                <a:spcPts val="500"/>
              </a:spcBef>
              <a:spcAft>
                <a:spcPts val="0"/>
              </a:spcAft>
              <a:buClr>
                <a:schemeClr val="lt1"/>
              </a:buClr>
              <a:buSzPts val="1500"/>
              <a:buNone/>
              <a:defRPr sz="1500"/>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481" name="Google Shape;481;p61"/>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82" name="Google Shape;482;p61"/>
          <p:cNvSpPr/>
          <p:nvPr>
            <p:ph idx="2" type="pic"/>
          </p:nvPr>
        </p:nvSpPr>
        <p:spPr>
          <a:xfrm>
            <a:off x="0" y="0"/>
            <a:ext cx="3657600" cy="5143500"/>
          </a:xfrm>
          <a:prstGeom prst="rect">
            <a:avLst/>
          </a:prstGeom>
          <a:noFill/>
          <a:ln>
            <a:noFill/>
          </a:ln>
        </p:spPr>
      </p:sp>
      <p:sp>
        <p:nvSpPr>
          <p:cNvPr id="483" name="Google Shape;483;p61"/>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4" name="Google Shape;484;p61"/>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61"/>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Quote with Data Texture Background" showMasterSp="0">
  <p:cSld name="Light - Quote with Data Texture Background">
    <p:spTree>
      <p:nvGrpSpPr>
        <p:cNvPr id="486" name="Shape 486"/>
        <p:cNvGrpSpPr/>
        <p:nvPr/>
      </p:nvGrpSpPr>
      <p:grpSpPr>
        <a:xfrm>
          <a:off x="0" y="0"/>
          <a:ext cx="0" cy="0"/>
          <a:chOff x="0" y="0"/>
          <a:chExt cx="0" cy="0"/>
        </a:xfrm>
      </p:grpSpPr>
      <p:pic>
        <p:nvPicPr>
          <p:cNvPr id="487" name="Google Shape;487;p62"/>
          <p:cNvPicPr preferRelativeResize="0"/>
          <p:nvPr/>
        </p:nvPicPr>
        <p:blipFill rotWithShape="1">
          <a:blip r:embed="rId2">
            <a:alphaModFix/>
          </a:blip>
          <a:srcRect b="0" l="0" r="0" t="0"/>
          <a:stretch/>
        </p:blipFill>
        <p:spPr>
          <a:xfrm>
            <a:off x="1" y="0"/>
            <a:ext cx="9143999" cy="5143499"/>
          </a:xfrm>
          <a:prstGeom prst="rect">
            <a:avLst/>
          </a:prstGeom>
          <a:noFill/>
          <a:ln>
            <a:noFill/>
          </a:ln>
        </p:spPr>
      </p:pic>
      <p:pic>
        <p:nvPicPr>
          <p:cNvPr id="488" name="Google Shape;488;p62"/>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89" name="Google Shape;489;p62"/>
          <p:cNvSpPr txBox="1"/>
          <p:nvPr>
            <p:ph type="title"/>
          </p:nvPr>
        </p:nvSpPr>
        <p:spPr>
          <a:xfrm>
            <a:off x="576656" y="1371600"/>
            <a:ext cx="6036900" cy="1519835"/>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2400"/>
              <a:buFont typeface="Georgia"/>
              <a:buNone/>
              <a:defRPr b="0" sz="24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90" name="Google Shape;490;p62"/>
          <p:cNvSpPr txBox="1"/>
          <p:nvPr>
            <p:ph idx="1" type="body"/>
          </p:nvPr>
        </p:nvSpPr>
        <p:spPr>
          <a:xfrm>
            <a:off x="571499" y="3405187"/>
            <a:ext cx="4000499"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b="1"/>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1" name="Google Shape;491;p62"/>
          <p:cNvSpPr txBox="1"/>
          <p:nvPr>
            <p:ph idx="2" type="body"/>
          </p:nvPr>
        </p:nvSpPr>
        <p:spPr>
          <a:xfrm>
            <a:off x="571499" y="3658382"/>
            <a:ext cx="4000499"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2" name="Google Shape;492;p62"/>
          <p:cNvSpPr/>
          <p:nvPr>
            <p:ph idx="3" type="pic"/>
          </p:nvPr>
        </p:nvSpPr>
        <p:spPr>
          <a:xfrm>
            <a:off x="578300" y="760491"/>
            <a:ext cx="2208156" cy="611109"/>
          </a:xfrm>
          <a:prstGeom prst="rect">
            <a:avLst/>
          </a:prstGeom>
          <a:noFill/>
          <a:ln>
            <a:noFill/>
          </a:ln>
        </p:spPr>
      </p:sp>
      <p:sp>
        <p:nvSpPr>
          <p:cNvPr id="493" name="Google Shape;493;p62"/>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4" name="Google Shape;494;p62"/>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5" name="Google Shape;495;p62"/>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Quote with Data Texture Background" showMasterSp="0">
  <p:cSld name="Dark - Quote with Data Texture Background">
    <p:bg>
      <p:bgPr>
        <a:solidFill>
          <a:schemeClr val="dk1"/>
        </a:solidFill>
      </p:bgPr>
    </p:bg>
    <p:spTree>
      <p:nvGrpSpPr>
        <p:cNvPr id="496" name="Shape 496"/>
        <p:cNvGrpSpPr/>
        <p:nvPr/>
      </p:nvGrpSpPr>
      <p:grpSpPr>
        <a:xfrm>
          <a:off x="0" y="0"/>
          <a:ext cx="0" cy="0"/>
          <a:chOff x="0" y="0"/>
          <a:chExt cx="0" cy="0"/>
        </a:xfrm>
      </p:grpSpPr>
      <p:pic>
        <p:nvPicPr>
          <p:cNvPr id="497" name="Google Shape;497;p6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98" name="Google Shape;498;p63"/>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499" name="Google Shape;499;p63"/>
          <p:cNvSpPr txBox="1"/>
          <p:nvPr>
            <p:ph type="title"/>
          </p:nvPr>
        </p:nvSpPr>
        <p:spPr>
          <a:xfrm>
            <a:off x="576656" y="1371600"/>
            <a:ext cx="6016530" cy="1472513"/>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2400"/>
              <a:buFont typeface="Georgia"/>
              <a:buNone/>
              <a:defRPr b="0" sz="24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0" name="Google Shape;500;p63"/>
          <p:cNvSpPr txBox="1"/>
          <p:nvPr>
            <p:ph idx="1" type="body"/>
          </p:nvPr>
        </p:nvSpPr>
        <p:spPr>
          <a:xfrm>
            <a:off x="571499" y="3405187"/>
            <a:ext cx="4000499"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1"/>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01" name="Google Shape;501;p63"/>
          <p:cNvSpPr txBox="1"/>
          <p:nvPr>
            <p:ph idx="2" type="body"/>
          </p:nvPr>
        </p:nvSpPr>
        <p:spPr>
          <a:xfrm>
            <a:off x="571499" y="3658382"/>
            <a:ext cx="4000499"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02" name="Google Shape;502;p63"/>
          <p:cNvSpPr/>
          <p:nvPr>
            <p:ph idx="3" type="pic"/>
          </p:nvPr>
        </p:nvSpPr>
        <p:spPr>
          <a:xfrm>
            <a:off x="578300" y="760491"/>
            <a:ext cx="2208156" cy="611109"/>
          </a:xfrm>
          <a:prstGeom prst="rect">
            <a:avLst/>
          </a:prstGeom>
          <a:noFill/>
          <a:ln>
            <a:noFill/>
          </a:ln>
        </p:spPr>
      </p:sp>
      <p:sp>
        <p:nvSpPr>
          <p:cNvPr id="503" name="Google Shape;503;p6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4" name="Google Shape;504;p6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5" name="Google Shape;505;p6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 Quote with Picture" showMasterSp="0">
  <p:cSld name="Light - Quote with Picture">
    <p:spTree>
      <p:nvGrpSpPr>
        <p:cNvPr id="506" name="Shape 506"/>
        <p:cNvGrpSpPr/>
        <p:nvPr/>
      </p:nvGrpSpPr>
      <p:grpSpPr>
        <a:xfrm>
          <a:off x="0" y="0"/>
          <a:ext cx="0" cy="0"/>
          <a:chOff x="0" y="0"/>
          <a:chExt cx="0" cy="0"/>
        </a:xfrm>
      </p:grpSpPr>
      <p:sp>
        <p:nvSpPr>
          <p:cNvPr id="507" name="Google Shape;507;p64"/>
          <p:cNvSpPr txBox="1"/>
          <p:nvPr>
            <p:ph type="title"/>
          </p:nvPr>
        </p:nvSpPr>
        <p:spPr>
          <a:xfrm>
            <a:off x="4029633" y="1825896"/>
            <a:ext cx="4550322" cy="1384994"/>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dk1"/>
              </a:buClr>
              <a:buSzPts val="2300"/>
              <a:buFont typeface="Georgia"/>
              <a:buNone/>
              <a:defRPr b="0" sz="23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8" name="Google Shape;508;p64"/>
          <p:cNvSpPr txBox="1"/>
          <p:nvPr>
            <p:ph idx="1" type="body"/>
          </p:nvPr>
        </p:nvSpPr>
        <p:spPr>
          <a:xfrm>
            <a:off x="4029633" y="3737351"/>
            <a:ext cx="4540972"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b="1"/>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9" name="Google Shape;509;p64"/>
          <p:cNvSpPr txBox="1"/>
          <p:nvPr>
            <p:ph idx="2" type="body"/>
          </p:nvPr>
        </p:nvSpPr>
        <p:spPr>
          <a:xfrm>
            <a:off x="4029633" y="3990546"/>
            <a:ext cx="4540972" cy="589789"/>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dk1"/>
              </a:buClr>
              <a:buSzPts val="1400"/>
              <a:buNone/>
              <a:defRPr/>
            </a:lvl1pPr>
            <a:lvl2pPr indent="-317500" lvl="1" marL="914400" algn="l">
              <a:lnSpc>
                <a:spcPct val="95000"/>
              </a:lnSpc>
              <a:spcBef>
                <a:spcPts val="500"/>
              </a:spcBef>
              <a:spcAft>
                <a:spcPts val="0"/>
              </a:spcAft>
              <a:buClr>
                <a:schemeClr val="dk1"/>
              </a:buClr>
              <a:buSzPts val="1400"/>
              <a:buChar char="•"/>
              <a:defRPr/>
            </a:lvl2pPr>
            <a:lvl3pPr indent="-317500" lvl="2" marL="1371600" algn="l">
              <a:lnSpc>
                <a:spcPct val="95000"/>
              </a:lnSpc>
              <a:spcBef>
                <a:spcPts val="300"/>
              </a:spcBef>
              <a:spcAft>
                <a:spcPts val="0"/>
              </a:spcAft>
              <a:buClr>
                <a:schemeClr val="dk1"/>
              </a:buClr>
              <a:buSzPts val="1400"/>
              <a:buChar char="•"/>
              <a:defRPr/>
            </a:lvl3pPr>
            <a:lvl4pPr indent="-317500" lvl="3" marL="1828800" algn="l">
              <a:lnSpc>
                <a:spcPct val="95000"/>
              </a:lnSpc>
              <a:spcBef>
                <a:spcPts val="300"/>
              </a:spcBef>
              <a:spcAft>
                <a:spcPts val="0"/>
              </a:spcAft>
              <a:buClr>
                <a:schemeClr val="dk1"/>
              </a:buClr>
              <a:buSzPts val="1400"/>
              <a:buChar char="•"/>
              <a:defRPr/>
            </a:lvl4pPr>
            <a:lvl5pPr indent="-317500" lvl="4" marL="2286000" algn="l">
              <a:lnSpc>
                <a:spcPct val="95000"/>
              </a:lnSpc>
              <a:spcBef>
                <a:spcPts val="300"/>
              </a:spcBef>
              <a:spcAft>
                <a:spcPts val="0"/>
              </a:spcAft>
              <a:buClr>
                <a:schemeClr val="dk1"/>
              </a:buClr>
              <a:buSzPts val="1400"/>
              <a:buChar char="•"/>
              <a:defRPr/>
            </a:lvl5pPr>
            <a:lvl6pPr indent="-317500" lvl="5" marL="2743200" algn="l">
              <a:lnSpc>
                <a:spcPct val="95000"/>
              </a:lnSpc>
              <a:spcBef>
                <a:spcPts val="300"/>
              </a:spcBef>
              <a:spcAft>
                <a:spcPts val="0"/>
              </a:spcAft>
              <a:buClr>
                <a:schemeClr val="dk1"/>
              </a:buClr>
              <a:buSzPts val="1400"/>
              <a:buChar char="•"/>
              <a:defRPr/>
            </a:lvl6pPr>
            <a:lvl7pPr indent="-317500" lvl="6" marL="3200400" algn="l">
              <a:lnSpc>
                <a:spcPct val="95000"/>
              </a:lnSpc>
              <a:spcBef>
                <a:spcPts val="3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510" name="Google Shape;510;p64"/>
          <p:cNvPicPr preferRelativeResize="0"/>
          <p:nvPr/>
        </p:nvPicPr>
        <p:blipFill rotWithShape="1">
          <a:blip r:embed="rId2">
            <a:alphaModFix/>
          </a:blip>
          <a:srcRect b="0" l="0" r="0" t="0"/>
          <a:stretch/>
        </p:blipFill>
        <p:spPr>
          <a:xfrm>
            <a:off x="8387334" y="4766310"/>
            <a:ext cx="377190" cy="377190"/>
          </a:xfrm>
          <a:prstGeom prst="rect">
            <a:avLst/>
          </a:prstGeom>
          <a:noFill/>
          <a:ln>
            <a:noFill/>
          </a:ln>
        </p:spPr>
      </p:pic>
      <p:sp>
        <p:nvSpPr>
          <p:cNvPr id="511" name="Google Shape;511;p64"/>
          <p:cNvSpPr txBox="1"/>
          <p:nvPr/>
        </p:nvSpPr>
        <p:spPr>
          <a:xfrm>
            <a:off x="971797" y="2433250"/>
            <a:ext cx="1714004"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lt2"/>
                </a:solidFill>
                <a:latin typeface="Arial"/>
                <a:ea typeface="Arial"/>
                <a:cs typeface="Arial"/>
                <a:sym typeface="Arial"/>
              </a:rPr>
              <a:t>Click to add image</a:t>
            </a:r>
            <a:endParaRPr sz="1100"/>
          </a:p>
        </p:txBody>
      </p:sp>
      <p:sp>
        <p:nvSpPr>
          <p:cNvPr id="512" name="Google Shape;512;p64"/>
          <p:cNvSpPr/>
          <p:nvPr>
            <p:ph idx="3" type="pic"/>
          </p:nvPr>
        </p:nvSpPr>
        <p:spPr>
          <a:xfrm>
            <a:off x="4075564" y="904901"/>
            <a:ext cx="2208156" cy="630936"/>
          </a:xfrm>
          <a:prstGeom prst="rect">
            <a:avLst/>
          </a:prstGeom>
          <a:noFill/>
          <a:ln>
            <a:noFill/>
          </a:ln>
        </p:spPr>
      </p:sp>
      <p:sp>
        <p:nvSpPr>
          <p:cNvPr id="513" name="Google Shape;513;p64"/>
          <p:cNvSpPr/>
          <p:nvPr>
            <p:ph idx="4" type="pic"/>
          </p:nvPr>
        </p:nvSpPr>
        <p:spPr>
          <a:xfrm>
            <a:off x="0" y="0"/>
            <a:ext cx="3657600" cy="5143500"/>
          </a:xfrm>
          <a:prstGeom prst="rect">
            <a:avLst/>
          </a:prstGeom>
          <a:noFill/>
          <a:ln>
            <a:noFill/>
          </a:ln>
        </p:spPr>
      </p:sp>
      <p:sp>
        <p:nvSpPr>
          <p:cNvPr id="514" name="Google Shape;514;p64"/>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5" name="Google Shape;515;p64"/>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6" name="Google Shape;516;p64"/>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Quote with Picture" showMasterSp="0">
  <p:cSld name="Dark - Quote with Picture">
    <p:bg>
      <p:bgPr>
        <a:solidFill>
          <a:schemeClr val="dk1"/>
        </a:solidFill>
      </p:bgPr>
    </p:bg>
    <p:spTree>
      <p:nvGrpSpPr>
        <p:cNvPr id="517" name="Shape 517"/>
        <p:cNvGrpSpPr/>
        <p:nvPr/>
      </p:nvGrpSpPr>
      <p:grpSpPr>
        <a:xfrm>
          <a:off x="0" y="0"/>
          <a:ext cx="0" cy="0"/>
          <a:chOff x="0" y="0"/>
          <a:chExt cx="0" cy="0"/>
        </a:xfrm>
      </p:grpSpPr>
      <p:sp>
        <p:nvSpPr>
          <p:cNvPr id="518" name="Google Shape;518;p65"/>
          <p:cNvSpPr txBox="1"/>
          <p:nvPr>
            <p:ph type="title"/>
          </p:nvPr>
        </p:nvSpPr>
        <p:spPr>
          <a:xfrm>
            <a:off x="4034046" y="1826270"/>
            <a:ext cx="4538454" cy="1384994"/>
          </a:xfrm>
          <a:prstGeom prst="rect">
            <a:avLst/>
          </a:prstGeom>
          <a:noFill/>
          <a:ln>
            <a:noFill/>
          </a:ln>
        </p:spPr>
        <p:txBody>
          <a:bodyPr anchorCtr="0" anchor="b" bIns="0" lIns="0" spcFirstLastPara="1" rIns="0" wrap="square" tIns="0">
            <a:spAutoFit/>
          </a:bodyPr>
          <a:lstStyle>
            <a:lvl1pPr lvl="0" algn="l">
              <a:lnSpc>
                <a:spcPct val="100000"/>
              </a:lnSpc>
              <a:spcBef>
                <a:spcPts val="0"/>
              </a:spcBef>
              <a:spcAft>
                <a:spcPts val="0"/>
              </a:spcAft>
              <a:buClr>
                <a:schemeClr val="lt1"/>
              </a:buClr>
              <a:buSzPts val="2300"/>
              <a:buFont typeface="Georgia"/>
              <a:buNone/>
              <a:defRPr b="0" sz="23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19" name="Google Shape;519;p65"/>
          <p:cNvSpPr txBox="1"/>
          <p:nvPr>
            <p:ph idx="1" type="body"/>
          </p:nvPr>
        </p:nvSpPr>
        <p:spPr>
          <a:xfrm>
            <a:off x="4039362" y="3737351"/>
            <a:ext cx="4538454"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1"/>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20" name="Google Shape;520;p65"/>
          <p:cNvSpPr txBox="1"/>
          <p:nvPr>
            <p:ph idx="2" type="body"/>
          </p:nvPr>
        </p:nvSpPr>
        <p:spPr>
          <a:xfrm>
            <a:off x="4039362" y="3990546"/>
            <a:ext cx="4538454" cy="589789"/>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pic>
        <p:nvPicPr>
          <p:cNvPr id="521" name="Google Shape;521;p65"/>
          <p:cNvPicPr preferRelativeResize="0"/>
          <p:nvPr/>
        </p:nvPicPr>
        <p:blipFill rotWithShape="1">
          <a:blip r:embed="rId2">
            <a:alphaModFix/>
          </a:blip>
          <a:srcRect b="0" l="0" r="0" t="0"/>
          <a:stretch/>
        </p:blipFill>
        <p:spPr>
          <a:xfrm>
            <a:off x="8387334" y="4766310"/>
            <a:ext cx="377190" cy="377190"/>
          </a:xfrm>
          <a:prstGeom prst="rect">
            <a:avLst/>
          </a:prstGeom>
          <a:noFill/>
          <a:ln>
            <a:noFill/>
          </a:ln>
        </p:spPr>
      </p:pic>
      <p:sp>
        <p:nvSpPr>
          <p:cNvPr id="522" name="Google Shape;522;p65"/>
          <p:cNvSpPr/>
          <p:nvPr>
            <p:ph idx="3" type="pic"/>
          </p:nvPr>
        </p:nvSpPr>
        <p:spPr>
          <a:xfrm>
            <a:off x="4075564" y="904901"/>
            <a:ext cx="2208156" cy="630936"/>
          </a:xfrm>
          <a:prstGeom prst="rect">
            <a:avLst/>
          </a:prstGeom>
          <a:noFill/>
          <a:ln>
            <a:noFill/>
          </a:ln>
        </p:spPr>
      </p:sp>
      <p:sp>
        <p:nvSpPr>
          <p:cNvPr id="523" name="Google Shape;523;p65"/>
          <p:cNvSpPr/>
          <p:nvPr>
            <p:ph idx="4" type="pic"/>
          </p:nvPr>
        </p:nvSpPr>
        <p:spPr>
          <a:xfrm>
            <a:off x="0" y="0"/>
            <a:ext cx="3657600" cy="5143500"/>
          </a:xfrm>
          <a:prstGeom prst="rect">
            <a:avLst/>
          </a:prstGeom>
          <a:noFill/>
          <a:ln>
            <a:noFill/>
          </a:ln>
        </p:spPr>
      </p:sp>
      <p:sp>
        <p:nvSpPr>
          <p:cNvPr id="524" name="Google Shape;524;p65"/>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p65"/>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6" name="Google Shape;526;p65"/>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hank You" showMasterSp="0">
  <p:cSld name="Dark - Thank You">
    <p:bg>
      <p:bgPr>
        <a:solidFill>
          <a:schemeClr val="dk1"/>
        </a:solidFill>
      </p:bgPr>
    </p:bg>
    <p:spTree>
      <p:nvGrpSpPr>
        <p:cNvPr id="527" name="Shape 527"/>
        <p:cNvGrpSpPr/>
        <p:nvPr/>
      </p:nvGrpSpPr>
      <p:grpSpPr>
        <a:xfrm>
          <a:off x="0" y="0"/>
          <a:ext cx="0" cy="0"/>
          <a:chOff x="0" y="0"/>
          <a:chExt cx="0" cy="0"/>
        </a:xfrm>
      </p:grpSpPr>
      <p:pic>
        <p:nvPicPr>
          <p:cNvPr id="528" name="Google Shape;528;p66"/>
          <p:cNvPicPr preferRelativeResize="0"/>
          <p:nvPr/>
        </p:nvPicPr>
        <p:blipFill rotWithShape="1">
          <a:blip r:embed="rId2">
            <a:alphaModFix/>
          </a:blip>
          <a:srcRect b="0" l="0" r="0" t="0"/>
          <a:stretch/>
        </p:blipFill>
        <p:spPr>
          <a:xfrm>
            <a:off x="4572000" y="3674"/>
            <a:ext cx="4572000" cy="5143500"/>
          </a:xfrm>
          <a:prstGeom prst="rect">
            <a:avLst/>
          </a:prstGeom>
          <a:noFill/>
          <a:ln>
            <a:noFill/>
          </a:ln>
        </p:spPr>
      </p:pic>
      <p:pic>
        <p:nvPicPr>
          <p:cNvPr id="529" name="Google Shape;529;p66"/>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530" name="Google Shape;530;p66"/>
          <p:cNvSpPr txBox="1"/>
          <p:nvPr>
            <p:ph type="title"/>
          </p:nvPr>
        </p:nvSpPr>
        <p:spPr>
          <a:xfrm>
            <a:off x="576656" y="2612980"/>
            <a:ext cx="3771900" cy="6172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2400"/>
              <a:buFont typeface="Georgia"/>
              <a:buNone/>
              <a:defRPr b="0" sz="24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cxnSp>
        <p:nvCxnSpPr>
          <p:cNvPr id="531" name="Google Shape;531;p66"/>
          <p:cNvCxnSpPr/>
          <p:nvPr/>
        </p:nvCxnSpPr>
        <p:spPr>
          <a:xfrm rot="10800000">
            <a:off x="576263" y="3381546"/>
            <a:ext cx="226314" cy="0"/>
          </a:xfrm>
          <a:prstGeom prst="straightConnector1">
            <a:avLst/>
          </a:prstGeom>
          <a:noFill/>
          <a:ln cap="flat" cmpd="sng" w="38100">
            <a:solidFill>
              <a:srgbClr val="FACD62"/>
            </a:solidFill>
            <a:prstDash val="solid"/>
            <a:round/>
            <a:headEnd len="sm" w="sm" type="none"/>
            <a:tailEnd len="sm" w="sm" type="none"/>
          </a:ln>
        </p:spPr>
      </p:cxnSp>
      <p:sp>
        <p:nvSpPr>
          <p:cNvPr id="532" name="Google Shape;532;p66"/>
          <p:cNvSpPr txBox="1"/>
          <p:nvPr>
            <p:ph idx="1" type="body"/>
          </p:nvPr>
        </p:nvSpPr>
        <p:spPr>
          <a:xfrm>
            <a:off x="571500" y="3580189"/>
            <a:ext cx="3771900" cy="199718"/>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1"/>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33" name="Google Shape;533;p66"/>
          <p:cNvSpPr txBox="1"/>
          <p:nvPr>
            <p:ph idx="2" type="body"/>
          </p:nvPr>
        </p:nvSpPr>
        <p:spPr>
          <a:xfrm>
            <a:off x="571500" y="3833384"/>
            <a:ext cx="3771900" cy="671386"/>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34" name="Google Shape;534;p66"/>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5" name="Google Shape;535;p66"/>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6" name="Google Shape;536;p66"/>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Closing Slide" showMasterSp="0">
  <p:cSld name="Dark - Closing Slide">
    <p:bg>
      <p:bgPr>
        <a:solidFill>
          <a:schemeClr val="dk1"/>
        </a:solidFill>
      </p:bgPr>
    </p:bg>
    <p:spTree>
      <p:nvGrpSpPr>
        <p:cNvPr id="537" name="Shape 537"/>
        <p:cNvGrpSpPr/>
        <p:nvPr/>
      </p:nvGrpSpPr>
      <p:grpSpPr>
        <a:xfrm>
          <a:off x="0" y="0"/>
          <a:ext cx="0" cy="0"/>
          <a:chOff x="0" y="0"/>
          <a:chExt cx="0" cy="0"/>
        </a:xfrm>
      </p:grpSpPr>
      <p:pic>
        <p:nvPicPr>
          <p:cNvPr descr="Oracle Logo" id="538" name="Google Shape;538;p67"/>
          <p:cNvPicPr preferRelativeResize="0"/>
          <p:nvPr/>
        </p:nvPicPr>
        <p:blipFill rotWithShape="1">
          <a:blip r:embed="rId2">
            <a:alphaModFix/>
          </a:blip>
          <a:srcRect b="0" l="0" r="0" t="0"/>
          <a:stretch/>
        </p:blipFill>
        <p:spPr>
          <a:xfrm>
            <a:off x="2735891" y="2186394"/>
            <a:ext cx="3672219" cy="770713"/>
          </a:xfrm>
          <a:prstGeom prst="rect">
            <a:avLst/>
          </a:prstGeom>
          <a:noFill/>
          <a:ln>
            <a:noFill/>
          </a:ln>
        </p:spPr>
      </p:pic>
      <p:pic>
        <p:nvPicPr>
          <p:cNvPr id="539" name="Google Shape;539;p67"/>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Statement">
  <p:cSld name="Mission Statement">
    <p:bg>
      <p:bgPr>
        <a:solidFill>
          <a:schemeClr val="dk2"/>
        </a:solidFill>
      </p:bgPr>
    </p:bg>
    <p:spTree>
      <p:nvGrpSpPr>
        <p:cNvPr id="540" name="Shape 540"/>
        <p:cNvGrpSpPr/>
        <p:nvPr/>
      </p:nvGrpSpPr>
      <p:grpSpPr>
        <a:xfrm>
          <a:off x="0" y="0"/>
          <a:ext cx="0" cy="0"/>
          <a:chOff x="0" y="0"/>
          <a:chExt cx="0" cy="0"/>
        </a:xfrm>
      </p:grpSpPr>
      <p:pic>
        <p:nvPicPr>
          <p:cNvPr id="541" name="Google Shape;541;p68"/>
          <p:cNvPicPr preferRelativeResize="0"/>
          <p:nvPr/>
        </p:nvPicPr>
        <p:blipFill rotWithShape="1">
          <a:blip r:embed="rId2">
            <a:alphaModFix/>
          </a:blip>
          <a:srcRect b="0" l="3703" r="0" t="0"/>
          <a:stretch/>
        </p:blipFill>
        <p:spPr>
          <a:xfrm>
            <a:off x="0" y="0"/>
            <a:ext cx="9144000" cy="5143500"/>
          </a:xfrm>
          <a:prstGeom prst="rect">
            <a:avLst/>
          </a:prstGeom>
          <a:noFill/>
          <a:ln>
            <a:noFill/>
          </a:ln>
        </p:spPr>
      </p:pic>
      <p:sp>
        <p:nvSpPr>
          <p:cNvPr id="542" name="Google Shape;542;p68"/>
          <p:cNvSpPr txBox="1"/>
          <p:nvPr/>
        </p:nvSpPr>
        <p:spPr>
          <a:xfrm>
            <a:off x="576657" y="1371600"/>
            <a:ext cx="4539996" cy="1709501"/>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chemeClr val="lt1"/>
              </a:buClr>
              <a:buSzPts val="2300"/>
              <a:buFont typeface="Georgia"/>
              <a:buNone/>
            </a:pPr>
            <a:r>
              <a:rPr b="0" i="0" lang="en" sz="2300">
                <a:solidFill>
                  <a:schemeClr val="lt1"/>
                </a:solidFill>
                <a:latin typeface="Georgia"/>
                <a:ea typeface="Georgia"/>
                <a:cs typeface="Georgia"/>
                <a:sym typeface="Georgia"/>
              </a:rPr>
              <a:t>Our mission is to help people see data in new ways, discover insights,</a:t>
            </a:r>
            <a:br>
              <a:rPr b="0" i="0" lang="en" sz="2300">
                <a:solidFill>
                  <a:schemeClr val="lt1"/>
                </a:solidFill>
                <a:latin typeface="Georgia"/>
                <a:ea typeface="Georgia"/>
                <a:cs typeface="Georgia"/>
                <a:sym typeface="Georgia"/>
              </a:rPr>
            </a:br>
            <a:r>
              <a:rPr b="0" i="0" lang="en" sz="2300">
                <a:solidFill>
                  <a:schemeClr val="lt1"/>
                </a:solidFill>
                <a:latin typeface="Georgia"/>
                <a:ea typeface="Georgia"/>
                <a:cs typeface="Georgia"/>
                <a:sym typeface="Georgia"/>
              </a:rPr>
              <a:t>unlock endless possibilities.</a:t>
            </a:r>
            <a:endParaRPr sz="1100"/>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Divider" showMasterSp="0">
  <p:cSld name="Dark - Divider">
    <p:bg>
      <p:bgPr>
        <a:solidFill>
          <a:schemeClr val="dk1"/>
        </a:solidFill>
      </p:bgPr>
    </p:bg>
    <p:spTree>
      <p:nvGrpSpPr>
        <p:cNvPr id="543" name="Shape 543"/>
        <p:cNvGrpSpPr/>
        <p:nvPr/>
      </p:nvGrpSpPr>
      <p:grpSpPr>
        <a:xfrm>
          <a:off x="0" y="0"/>
          <a:ext cx="0" cy="0"/>
          <a:chOff x="0" y="0"/>
          <a:chExt cx="0" cy="0"/>
        </a:xfrm>
      </p:grpSpPr>
      <p:pic>
        <p:nvPicPr>
          <p:cNvPr id="544" name="Google Shape;544;p6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45" name="Google Shape;545;p69"/>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sp>
        <p:nvSpPr>
          <p:cNvPr id="546" name="Google Shape;546;p69"/>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7" name="Google Shape;547;p69"/>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8" name="Google Shape;548;p69"/>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69"/>
          <p:cNvSpPr/>
          <p:nvPr/>
        </p:nvSpPr>
        <p:spPr>
          <a:xfrm>
            <a:off x="587908" y="2853678"/>
            <a:ext cx="226314" cy="3428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50" name="Google Shape;550;p69"/>
          <p:cNvSpPr txBox="1"/>
          <p:nvPr>
            <p:ph type="title"/>
          </p:nvPr>
        </p:nvSpPr>
        <p:spPr>
          <a:xfrm>
            <a:off x="576653" y="1752849"/>
            <a:ext cx="7619238" cy="96012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3000"/>
              <a:buFont typeface="Georgia"/>
              <a:buNone/>
              <a:defRPr b="0" sz="3000">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51" name="Google Shape;551;p69"/>
          <p:cNvSpPr txBox="1"/>
          <p:nvPr>
            <p:ph idx="1" type="body"/>
          </p:nvPr>
        </p:nvSpPr>
        <p:spPr>
          <a:xfrm>
            <a:off x="582517" y="3101395"/>
            <a:ext cx="7619238" cy="510938"/>
          </a:xfrm>
          <a:prstGeom prst="rect">
            <a:avLst/>
          </a:prstGeom>
          <a:noFill/>
          <a:ln>
            <a:noFill/>
          </a:ln>
        </p:spPr>
        <p:txBody>
          <a:bodyPr anchorCtr="0" anchor="t" bIns="0" lIns="0" spcFirstLastPara="1" rIns="0" wrap="square" tIns="0">
            <a:noAutofit/>
          </a:bodyPr>
          <a:lstStyle>
            <a:lvl1pPr indent="-228600" lvl="0" marL="457200" marR="0" algn="l">
              <a:lnSpc>
                <a:spcPct val="95000"/>
              </a:lnSpc>
              <a:spcBef>
                <a:spcPts val="500"/>
              </a:spcBef>
              <a:spcAft>
                <a:spcPts val="0"/>
              </a:spcAft>
              <a:buClr>
                <a:schemeClr val="accent6"/>
              </a:buClr>
              <a:buSzPts val="1400"/>
              <a:buFont typeface="Arial"/>
              <a:buNone/>
              <a:defRPr b="0" sz="1400">
                <a:solidFill>
                  <a:schemeClr val="accent6"/>
                </a:solidFill>
              </a:defRPr>
            </a:lvl1pPr>
            <a:lvl2pPr indent="-317500" lvl="1" marL="914400" algn="l">
              <a:lnSpc>
                <a:spcPct val="95000"/>
              </a:lnSpc>
              <a:spcBef>
                <a:spcPts val="500"/>
              </a:spcBef>
              <a:spcAft>
                <a:spcPts val="0"/>
              </a:spcAft>
              <a:buClr>
                <a:schemeClr val="lt1"/>
              </a:buClr>
              <a:buSzPts val="1400"/>
              <a:buChar char="•"/>
              <a:defRPr/>
            </a:lvl2pPr>
            <a:lvl3pPr indent="-317500" lvl="2" marL="1371600" algn="l">
              <a:lnSpc>
                <a:spcPct val="95000"/>
              </a:lnSpc>
              <a:spcBef>
                <a:spcPts val="300"/>
              </a:spcBef>
              <a:spcAft>
                <a:spcPts val="0"/>
              </a:spcAft>
              <a:buClr>
                <a:schemeClr val="lt1"/>
              </a:buClr>
              <a:buSzPts val="14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17500" lvl="5" marL="2743200" algn="l">
              <a:lnSpc>
                <a:spcPct val="95000"/>
              </a:lnSpc>
              <a:spcBef>
                <a:spcPts val="300"/>
              </a:spcBef>
              <a:spcAft>
                <a:spcPts val="0"/>
              </a:spcAft>
              <a:buClr>
                <a:schemeClr val="lt1"/>
              </a:buClr>
              <a:buSzPts val="14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with Abstract Border" showMasterSp="0">
  <p:cSld name="Dark - Title with Abstract Border">
    <p:bg>
      <p:bgPr>
        <a:solidFill>
          <a:schemeClr val="lt1"/>
        </a:solidFill>
      </p:bgPr>
    </p:bg>
    <p:spTree>
      <p:nvGrpSpPr>
        <p:cNvPr id="561" name="Shape 561"/>
        <p:cNvGrpSpPr/>
        <p:nvPr/>
      </p:nvGrpSpPr>
      <p:grpSpPr>
        <a:xfrm>
          <a:off x="0" y="0"/>
          <a:ext cx="0" cy="0"/>
          <a:chOff x="0" y="0"/>
          <a:chExt cx="0" cy="0"/>
        </a:xfrm>
      </p:grpSpPr>
      <p:pic>
        <p:nvPicPr>
          <p:cNvPr id="562" name="Google Shape;562;p71"/>
          <p:cNvPicPr preferRelativeResize="0"/>
          <p:nvPr/>
        </p:nvPicPr>
        <p:blipFill rotWithShape="1">
          <a:blip r:embed="rId2">
            <a:alphaModFix/>
          </a:blip>
          <a:srcRect b="0" l="0" r="0" t="0"/>
          <a:stretch/>
        </p:blipFill>
        <p:spPr>
          <a:xfrm>
            <a:off x="0" y="0"/>
            <a:ext cx="9144000" cy="5143500"/>
          </a:xfrm>
          <a:custGeom>
            <a:rect b="b" l="l" r="r" t="t"/>
            <a:pathLst>
              <a:path extrusionOk="0" h="6858000" w="12192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a:noFill/>
          <a:ln>
            <a:noFill/>
          </a:ln>
        </p:spPr>
      </p:pic>
      <p:pic>
        <p:nvPicPr>
          <p:cNvPr id="563" name="Google Shape;563;p71"/>
          <p:cNvPicPr preferRelativeResize="0"/>
          <p:nvPr/>
        </p:nvPicPr>
        <p:blipFill rotWithShape="1">
          <a:blip r:embed="rId3">
            <a:alphaModFix/>
          </a:blip>
          <a:srcRect b="0" l="0" r="0" t="0"/>
          <a:stretch/>
        </p:blipFill>
        <p:spPr>
          <a:xfrm>
            <a:off x="8387334" y="4766310"/>
            <a:ext cx="377190" cy="377190"/>
          </a:xfrm>
          <a:prstGeom prst="rect">
            <a:avLst/>
          </a:prstGeom>
          <a:noFill/>
          <a:ln>
            <a:noFill/>
          </a:ln>
        </p:spPr>
      </p:pic>
      <p:pic>
        <p:nvPicPr>
          <p:cNvPr descr="Oracle Logo" id="564" name="Google Shape;564;p71"/>
          <p:cNvPicPr preferRelativeResize="0"/>
          <p:nvPr/>
        </p:nvPicPr>
        <p:blipFill rotWithShape="1">
          <a:blip r:embed="rId4">
            <a:alphaModFix/>
          </a:blip>
          <a:srcRect b="0" l="0" r="0" t="0"/>
          <a:stretch/>
        </p:blipFill>
        <p:spPr>
          <a:xfrm>
            <a:off x="708712" y="849276"/>
            <a:ext cx="1143669" cy="240029"/>
          </a:xfrm>
          <a:prstGeom prst="rect">
            <a:avLst/>
          </a:prstGeom>
          <a:noFill/>
          <a:ln>
            <a:noFill/>
          </a:ln>
        </p:spPr>
      </p:pic>
      <p:sp>
        <p:nvSpPr>
          <p:cNvPr id="565" name="Google Shape;565;p71"/>
          <p:cNvSpPr txBox="1"/>
          <p:nvPr>
            <p:ph type="ctrTitle"/>
          </p:nvPr>
        </p:nvSpPr>
        <p:spPr>
          <a:xfrm>
            <a:off x="763522" y="1844422"/>
            <a:ext cx="7619100" cy="7695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3000"/>
              <a:buFont typeface="Georgia"/>
              <a:buNone/>
              <a:defRPr b="0" sz="3000">
                <a:solidFill>
                  <a:schemeClr val="lt1"/>
                </a:solidFill>
                <a:latin typeface="Georgia"/>
                <a:ea typeface="Georgia"/>
                <a:cs typeface="Georgia"/>
                <a:sym typeface="Georg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6" name="Google Shape;566;p71"/>
          <p:cNvSpPr txBox="1"/>
          <p:nvPr>
            <p:ph idx="1" type="body"/>
          </p:nvPr>
        </p:nvSpPr>
        <p:spPr>
          <a:xfrm>
            <a:off x="763522" y="2639665"/>
            <a:ext cx="7619100" cy="255900"/>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800"/>
              </a:spcBef>
              <a:spcAft>
                <a:spcPts val="0"/>
              </a:spcAft>
              <a:buClr>
                <a:srgbClr val="759C6C"/>
              </a:buClr>
              <a:buSzPts val="1800"/>
              <a:buFont typeface="Arial"/>
              <a:buNone/>
              <a:defRPr b="0" sz="1800">
                <a:solidFill>
                  <a:srgbClr val="759C6C"/>
                </a:solidFill>
              </a:defRPr>
            </a:lvl1pPr>
            <a:lvl2pPr indent="-317500" lvl="1" marL="914400" algn="l">
              <a:lnSpc>
                <a:spcPct val="95000"/>
              </a:lnSpc>
              <a:spcBef>
                <a:spcPts val="500"/>
              </a:spcBef>
              <a:spcAft>
                <a:spcPts val="0"/>
              </a:spcAft>
              <a:buClr>
                <a:schemeClr val="lt1"/>
              </a:buClr>
              <a:buSzPts val="1400"/>
              <a:buChar char="•"/>
              <a:defRPr/>
            </a:lvl2pPr>
            <a:lvl3pPr indent="-330200" lvl="2" marL="1371600" algn="l">
              <a:lnSpc>
                <a:spcPct val="95000"/>
              </a:lnSpc>
              <a:spcBef>
                <a:spcPts val="300"/>
              </a:spcBef>
              <a:spcAft>
                <a:spcPts val="0"/>
              </a:spcAft>
              <a:buClr>
                <a:schemeClr val="lt1"/>
              </a:buClr>
              <a:buSzPts val="16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30200" lvl="5" marL="2743200" algn="l">
              <a:lnSpc>
                <a:spcPct val="95000"/>
              </a:lnSpc>
              <a:spcBef>
                <a:spcPts val="300"/>
              </a:spcBef>
              <a:spcAft>
                <a:spcPts val="0"/>
              </a:spcAft>
              <a:buClr>
                <a:schemeClr val="lt1"/>
              </a:buClr>
              <a:buSzPts val="16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cxnSp>
        <p:nvCxnSpPr>
          <p:cNvPr id="567" name="Google Shape;567;p71"/>
          <p:cNvCxnSpPr/>
          <p:nvPr/>
        </p:nvCxnSpPr>
        <p:spPr>
          <a:xfrm rot="10800000">
            <a:off x="773565" y="3060078"/>
            <a:ext cx="171600" cy="0"/>
          </a:xfrm>
          <a:prstGeom prst="straightConnector1">
            <a:avLst/>
          </a:prstGeom>
          <a:noFill/>
          <a:ln cap="flat" cmpd="sng" w="38100">
            <a:solidFill>
              <a:srgbClr val="FACD62"/>
            </a:solidFill>
            <a:prstDash val="solid"/>
            <a:miter lim="800000"/>
            <a:headEnd len="sm" w="sm" type="none"/>
            <a:tailEnd len="sm" w="sm" type="none"/>
          </a:ln>
        </p:spPr>
      </p:cxnSp>
      <p:sp>
        <p:nvSpPr>
          <p:cNvPr id="568" name="Google Shape;568;p71"/>
          <p:cNvSpPr txBox="1"/>
          <p:nvPr>
            <p:ph idx="2" type="body"/>
          </p:nvPr>
        </p:nvSpPr>
        <p:spPr>
          <a:xfrm>
            <a:off x="763522" y="3251785"/>
            <a:ext cx="3808500" cy="1998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1"/>
            </a:lvl1pPr>
            <a:lvl2pPr indent="-317500" lvl="1" marL="914400" algn="l">
              <a:lnSpc>
                <a:spcPct val="95000"/>
              </a:lnSpc>
              <a:spcBef>
                <a:spcPts val="500"/>
              </a:spcBef>
              <a:spcAft>
                <a:spcPts val="0"/>
              </a:spcAft>
              <a:buClr>
                <a:schemeClr val="lt1"/>
              </a:buClr>
              <a:buSzPts val="1400"/>
              <a:buChar char="•"/>
              <a:defRPr/>
            </a:lvl2pPr>
            <a:lvl3pPr indent="-330200" lvl="2" marL="1371600" algn="l">
              <a:lnSpc>
                <a:spcPct val="95000"/>
              </a:lnSpc>
              <a:spcBef>
                <a:spcPts val="300"/>
              </a:spcBef>
              <a:spcAft>
                <a:spcPts val="0"/>
              </a:spcAft>
              <a:buClr>
                <a:schemeClr val="lt1"/>
              </a:buClr>
              <a:buSzPts val="16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30200" lvl="5" marL="2743200" algn="l">
              <a:lnSpc>
                <a:spcPct val="95000"/>
              </a:lnSpc>
              <a:spcBef>
                <a:spcPts val="300"/>
              </a:spcBef>
              <a:spcAft>
                <a:spcPts val="0"/>
              </a:spcAft>
              <a:buClr>
                <a:schemeClr val="lt1"/>
              </a:buClr>
              <a:buSzPts val="16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69" name="Google Shape;569;p71"/>
          <p:cNvSpPr txBox="1"/>
          <p:nvPr>
            <p:ph idx="3" type="body"/>
          </p:nvPr>
        </p:nvSpPr>
        <p:spPr>
          <a:xfrm>
            <a:off x="763522" y="3504980"/>
            <a:ext cx="3808500" cy="6714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a:lvl1pPr>
            <a:lvl2pPr indent="-317500" lvl="1" marL="914400" algn="l">
              <a:lnSpc>
                <a:spcPct val="95000"/>
              </a:lnSpc>
              <a:spcBef>
                <a:spcPts val="500"/>
              </a:spcBef>
              <a:spcAft>
                <a:spcPts val="0"/>
              </a:spcAft>
              <a:buClr>
                <a:schemeClr val="lt1"/>
              </a:buClr>
              <a:buSzPts val="1400"/>
              <a:buChar char="•"/>
              <a:defRPr/>
            </a:lvl2pPr>
            <a:lvl3pPr indent="-330200" lvl="2" marL="1371600" algn="l">
              <a:lnSpc>
                <a:spcPct val="95000"/>
              </a:lnSpc>
              <a:spcBef>
                <a:spcPts val="300"/>
              </a:spcBef>
              <a:spcAft>
                <a:spcPts val="0"/>
              </a:spcAft>
              <a:buClr>
                <a:schemeClr val="lt1"/>
              </a:buClr>
              <a:buSzPts val="1600"/>
              <a:buChar char="-"/>
              <a:defRPr/>
            </a:lvl3pPr>
            <a:lvl4pPr indent="-317500" lvl="3" marL="1828800" algn="l">
              <a:lnSpc>
                <a:spcPct val="95000"/>
              </a:lnSpc>
              <a:spcBef>
                <a:spcPts val="300"/>
              </a:spcBef>
              <a:spcAft>
                <a:spcPts val="0"/>
              </a:spcAft>
              <a:buClr>
                <a:schemeClr val="lt1"/>
              </a:buClr>
              <a:buSzPts val="1400"/>
              <a:buChar char="◦"/>
              <a:defRPr/>
            </a:lvl4pPr>
            <a:lvl5pPr indent="-317500" lvl="4" marL="2286000" algn="l">
              <a:lnSpc>
                <a:spcPct val="95000"/>
              </a:lnSpc>
              <a:spcBef>
                <a:spcPts val="300"/>
              </a:spcBef>
              <a:spcAft>
                <a:spcPts val="0"/>
              </a:spcAft>
              <a:buClr>
                <a:schemeClr val="lt1"/>
              </a:buClr>
              <a:buSzPts val="1400"/>
              <a:buChar char="•"/>
              <a:defRPr/>
            </a:lvl5pPr>
            <a:lvl6pPr indent="-330200" lvl="5" marL="2743200" algn="l">
              <a:lnSpc>
                <a:spcPct val="95000"/>
              </a:lnSpc>
              <a:spcBef>
                <a:spcPts val="300"/>
              </a:spcBef>
              <a:spcAft>
                <a:spcPts val="0"/>
              </a:spcAft>
              <a:buClr>
                <a:schemeClr val="lt1"/>
              </a:buClr>
              <a:buSzPts val="16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 Title 1 Column">
  <p:cSld name="Dark - Title 1 Column">
    <p:spTree>
      <p:nvGrpSpPr>
        <p:cNvPr id="570" name="Shape 570"/>
        <p:cNvGrpSpPr/>
        <p:nvPr/>
      </p:nvGrpSpPr>
      <p:grpSpPr>
        <a:xfrm>
          <a:off x="0" y="0"/>
          <a:ext cx="0" cy="0"/>
          <a:chOff x="0" y="0"/>
          <a:chExt cx="0" cy="0"/>
        </a:xfrm>
      </p:grpSpPr>
      <p:pic>
        <p:nvPicPr>
          <p:cNvPr id="571" name="Google Shape;571;p72"/>
          <p:cNvPicPr preferRelativeResize="0"/>
          <p:nvPr/>
        </p:nvPicPr>
        <p:blipFill rotWithShape="1">
          <a:blip r:embed="rId2">
            <a:alphaModFix amt="80000"/>
          </a:blip>
          <a:srcRect b="23901" l="0" r="0" t="19991"/>
          <a:stretch/>
        </p:blipFill>
        <p:spPr>
          <a:xfrm>
            <a:off x="5021223" y="233918"/>
            <a:ext cx="3826428" cy="1137683"/>
          </a:xfrm>
          <a:prstGeom prst="rect">
            <a:avLst/>
          </a:prstGeom>
          <a:noFill/>
          <a:ln>
            <a:noFill/>
          </a:ln>
        </p:spPr>
      </p:pic>
      <p:sp>
        <p:nvSpPr>
          <p:cNvPr id="572" name="Google Shape;572;p72"/>
          <p:cNvSpPr txBox="1"/>
          <p:nvPr>
            <p:ph type="title"/>
          </p:nvPr>
        </p:nvSpPr>
        <p:spPr>
          <a:xfrm>
            <a:off x="575153" y="381000"/>
            <a:ext cx="8003400" cy="617100"/>
          </a:xfrm>
          <a:prstGeom prst="rect">
            <a:avLst/>
          </a:prstGeom>
          <a:noFill/>
          <a:ln>
            <a:noFill/>
          </a:ln>
        </p:spPr>
        <p:txBody>
          <a:bodyPr anchorCtr="0" anchor="b" bIns="0" lIns="0" spcFirstLastPara="1" rIns="0" wrap="square" tIns="0">
            <a:noAutofit/>
          </a:bodyPr>
          <a:lstStyle>
            <a:lvl1pPr lvl="0" algn="l">
              <a:lnSpc>
                <a:spcPct val="95000"/>
              </a:lnSpc>
              <a:spcBef>
                <a:spcPts val="0"/>
              </a:spcBef>
              <a:spcAft>
                <a:spcPts val="0"/>
              </a:spcAft>
              <a:buClr>
                <a:schemeClr val="lt1"/>
              </a:buClr>
              <a:buSzPts val="18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3" name="Google Shape;573;p72"/>
          <p:cNvSpPr txBox="1"/>
          <p:nvPr>
            <p:ph idx="1" type="body"/>
          </p:nvPr>
        </p:nvSpPr>
        <p:spPr>
          <a:xfrm>
            <a:off x="575153" y="1372525"/>
            <a:ext cx="8003400" cy="3207900"/>
          </a:xfrm>
          <a:prstGeom prst="rect">
            <a:avLst/>
          </a:prstGeom>
          <a:noFill/>
          <a:ln>
            <a:noFill/>
          </a:ln>
        </p:spPr>
        <p:txBody>
          <a:bodyPr anchorCtr="0" anchor="t" bIns="0" lIns="0" spcFirstLastPara="1" rIns="0" wrap="square" tIns="0">
            <a:noAutofit/>
          </a:bodyPr>
          <a:lstStyle>
            <a:lvl1pPr indent="-228600" lvl="0" marL="457200" algn="l">
              <a:lnSpc>
                <a:spcPct val="95000"/>
              </a:lnSpc>
              <a:spcBef>
                <a:spcPts val="500"/>
              </a:spcBef>
              <a:spcAft>
                <a:spcPts val="0"/>
              </a:spcAft>
              <a:buClr>
                <a:schemeClr val="lt1"/>
              </a:buClr>
              <a:buSzPts val="1400"/>
              <a:buNone/>
              <a:defRPr b="0" i="0" sz="1400">
                <a:latin typeface="Arial"/>
                <a:ea typeface="Arial"/>
                <a:cs typeface="Arial"/>
                <a:sym typeface="Arial"/>
              </a:defRPr>
            </a:lvl1pPr>
            <a:lvl2pPr indent="-317500" lvl="1" marL="914400" algn="l">
              <a:lnSpc>
                <a:spcPct val="95000"/>
              </a:lnSpc>
              <a:spcBef>
                <a:spcPts val="500"/>
              </a:spcBef>
              <a:spcAft>
                <a:spcPts val="0"/>
              </a:spcAft>
              <a:buClr>
                <a:schemeClr val="lt1"/>
              </a:buClr>
              <a:buSzPts val="1400"/>
              <a:buChar char="•"/>
              <a:defRPr b="0" i="0" sz="1400">
                <a:latin typeface="Arial"/>
                <a:ea typeface="Arial"/>
                <a:cs typeface="Arial"/>
                <a:sym typeface="Arial"/>
              </a:defRPr>
            </a:lvl2pPr>
            <a:lvl3pPr indent="-317500" lvl="2" marL="1371600" algn="l">
              <a:lnSpc>
                <a:spcPct val="95000"/>
              </a:lnSpc>
              <a:spcBef>
                <a:spcPts val="300"/>
              </a:spcBef>
              <a:spcAft>
                <a:spcPts val="0"/>
              </a:spcAft>
              <a:buClr>
                <a:schemeClr val="lt1"/>
              </a:buClr>
              <a:buSzPts val="1400"/>
              <a:buChar char="-"/>
              <a:defRPr sz="1200">
                <a:latin typeface="Arial"/>
                <a:ea typeface="Arial"/>
                <a:cs typeface="Arial"/>
                <a:sym typeface="Arial"/>
              </a:defRPr>
            </a:lvl3pPr>
            <a:lvl4pPr indent="-298450" lvl="3" marL="1828800" algn="l">
              <a:lnSpc>
                <a:spcPct val="95000"/>
              </a:lnSpc>
              <a:spcBef>
                <a:spcPts val="300"/>
              </a:spcBef>
              <a:spcAft>
                <a:spcPts val="0"/>
              </a:spcAft>
              <a:buClr>
                <a:schemeClr val="lt1"/>
              </a:buClr>
              <a:buSzPts val="1100"/>
              <a:buChar char="◦"/>
              <a:defRPr sz="1100">
                <a:latin typeface="Arial"/>
                <a:ea typeface="Arial"/>
                <a:cs typeface="Arial"/>
                <a:sym typeface="Arial"/>
              </a:defRPr>
            </a:lvl4pPr>
            <a:lvl5pPr indent="-285750" lvl="4" marL="2286000" algn="l">
              <a:lnSpc>
                <a:spcPct val="95000"/>
              </a:lnSpc>
              <a:spcBef>
                <a:spcPts val="300"/>
              </a:spcBef>
              <a:spcAft>
                <a:spcPts val="0"/>
              </a:spcAft>
              <a:buClr>
                <a:schemeClr val="lt1"/>
              </a:buClr>
              <a:buSzPts val="900"/>
              <a:buChar char="•"/>
              <a:defRPr sz="900">
                <a:latin typeface="Arial"/>
                <a:ea typeface="Arial"/>
                <a:cs typeface="Arial"/>
                <a:sym typeface="Arial"/>
              </a:defRPr>
            </a:lvl5pPr>
            <a:lvl6pPr indent="-330200" lvl="5" marL="2743200" algn="l">
              <a:lnSpc>
                <a:spcPct val="95000"/>
              </a:lnSpc>
              <a:spcBef>
                <a:spcPts val="300"/>
              </a:spcBef>
              <a:spcAft>
                <a:spcPts val="0"/>
              </a:spcAft>
              <a:buClr>
                <a:schemeClr val="lt1"/>
              </a:buClr>
              <a:buSzPts val="1600"/>
              <a:buChar char="-"/>
              <a:defRPr/>
            </a:lvl6pPr>
            <a:lvl7pPr indent="-317500" lvl="6" marL="3200400" algn="l">
              <a:lnSpc>
                <a:spcPct val="95000"/>
              </a:lnSpc>
              <a:spcBef>
                <a:spcPts val="300"/>
              </a:spcBef>
              <a:spcAft>
                <a:spcPts val="0"/>
              </a:spcAft>
              <a:buClr>
                <a:schemeClr val="lt1"/>
              </a:buClr>
              <a:buSzPts val="1400"/>
              <a:buChar char="◦"/>
              <a:defRPr/>
            </a:lvl7pPr>
            <a:lvl8pPr indent="-317500" lvl="7" marL="3657600" algn="l">
              <a:lnSpc>
                <a:spcPct val="90000"/>
              </a:lnSpc>
              <a:spcBef>
                <a:spcPts val="400"/>
              </a:spcBef>
              <a:spcAft>
                <a:spcPts val="0"/>
              </a:spcAft>
              <a:buClr>
                <a:schemeClr val="lt1"/>
              </a:buClr>
              <a:buSzPts val="1400"/>
              <a:buChar char="•"/>
              <a:defRPr/>
            </a:lvl8pPr>
            <a:lvl9pPr indent="-317500" lvl="8" marL="4114800" algn="l">
              <a:lnSpc>
                <a:spcPct val="90000"/>
              </a:lnSpc>
              <a:spcBef>
                <a:spcPts val="400"/>
              </a:spcBef>
              <a:spcAft>
                <a:spcPts val="0"/>
              </a:spcAft>
              <a:buClr>
                <a:schemeClr val="lt1"/>
              </a:buClr>
              <a:buSzPts val="1400"/>
              <a:buChar char="•"/>
              <a:defRPr/>
            </a:lvl9pPr>
          </a:lstStyle>
          <a:p/>
        </p:txBody>
      </p:sp>
      <p:sp>
        <p:nvSpPr>
          <p:cNvPr id="574" name="Google Shape;574;p72"/>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
              <a:t>‹#›</a:t>
            </a:fld>
            <a:endParaRPr/>
          </a:p>
        </p:txBody>
      </p:sp>
      <p:sp>
        <p:nvSpPr>
          <p:cNvPr id="575" name="Google Shape;575;p72"/>
          <p:cNvSpPr txBox="1"/>
          <p:nvPr>
            <p:ph idx="11" type="ftr"/>
          </p:nvPr>
        </p:nvSpPr>
        <p:spPr>
          <a:xfrm>
            <a:off x="845819" y="4817984"/>
            <a:ext cx="4308900" cy="2739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6" name="Google Shape;576;p72"/>
          <p:cNvSpPr txBox="1"/>
          <p:nvPr>
            <p:ph idx="10" type="dt"/>
          </p:nvPr>
        </p:nvSpPr>
        <p:spPr>
          <a:xfrm>
            <a:off x="5154854" y="4819203"/>
            <a:ext cx="2057400" cy="2727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77" name="Shape 577"/>
        <p:cNvGrpSpPr/>
        <p:nvPr/>
      </p:nvGrpSpPr>
      <p:grpSpPr>
        <a:xfrm>
          <a:off x="0" y="0"/>
          <a:ext cx="0" cy="0"/>
          <a:chOff x="0" y="0"/>
          <a:chExt cx="0" cy="0"/>
        </a:xfrm>
      </p:grpSpPr>
      <p:sp>
        <p:nvSpPr>
          <p:cNvPr id="578" name="Google Shape;578;p73"/>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9" name="Google Shape;579;p73"/>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500"/>
              </a:spcBef>
              <a:spcAft>
                <a:spcPts val="0"/>
              </a:spcAft>
              <a:buSzPts val="2800"/>
              <a:buNone/>
              <a:defRPr sz="2800"/>
            </a:lvl1pPr>
            <a:lvl2pPr lvl="1" rtl="0" algn="ctr">
              <a:lnSpc>
                <a:spcPct val="100000"/>
              </a:lnSpc>
              <a:spcBef>
                <a:spcPts val="500"/>
              </a:spcBef>
              <a:spcAft>
                <a:spcPts val="0"/>
              </a:spcAft>
              <a:buSzPts val="2800"/>
              <a:buNone/>
              <a:defRPr sz="2800"/>
            </a:lvl2pPr>
            <a:lvl3pPr lvl="2" rtl="0" algn="ctr">
              <a:lnSpc>
                <a:spcPct val="100000"/>
              </a:lnSpc>
              <a:spcBef>
                <a:spcPts val="3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300"/>
              </a:spcBef>
              <a:spcAft>
                <a:spcPts val="0"/>
              </a:spcAft>
              <a:buSzPts val="2800"/>
              <a:buNone/>
              <a:defRPr sz="2800"/>
            </a:lvl6pPr>
            <a:lvl7pPr lvl="6" rtl="0" algn="ctr">
              <a:lnSpc>
                <a:spcPct val="100000"/>
              </a:lnSpc>
              <a:spcBef>
                <a:spcPts val="3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580" name="Google Shape;580;p7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1" name="Shape 581"/>
        <p:cNvGrpSpPr/>
        <p:nvPr/>
      </p:nvGrpSpPr>
      <p:grpSpPr>
        <a:xfrm>
          <a:off x="0" y="0"/>
          <a:ext cx="0" cy="0"/>
          <a:chOff x="0" y="0"/>
          <a:chExt cx="0" cy="0"/>
        </a:xfrm>
      </p:grpSpPr>
      <p:sp>
        <p:nvSpPr>
          <p:cNvPr id="582" name="Google Shape;582;p74"/>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83" name="Google Shape;583;p74"/>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4" name="Shape 584"/>
        <p:cNvGrpSpPr/>
        <p:nvPr/>
      </p:nvGrpSpPr>
      <p:grpSpPr>
        <a:xfrm>
          <a:off x="0" y="0"/>
          <a:ext cx="0" cy="0"/>
          <a:chOff x="0" y="0"/>
          <a:chExt cx="0" cy="0"/>
        </a:xfrm>
      </p:grpSpPr>
      <p:sp>
        <p:nvSpPr>
          <p:cNvPr id="585" name="Google Shape;585;p75"/>
          <p:cNvSpPr txBox="1"/>
          <p:nvPr>
            <p:ph type="title"/>
          </p:nvPr>
        </p:nvSpPr>
        <p:spPr>
          <a:xfrm>
            <a:off x="311700" y="445025"/>
            <a:ext cx="8520600" cy="572700"/>
          </a:xfrm>
          <a:prstGeom prst="rect">
            <a:avLst/>
          </a:prstGeom>
        </p:spPr>
        <p:txBody>
          <a:bodyPr anchorCtr="0" anchor="b" bIns="0" lIns="0" spcFirstLastPara="1" rIns="0" wrap="square" tIns="0">
            <a:noAutofit/>
          </a:bodyPr>
          <a:lstStyle>
            <a:lvl1pPr lvl="0" rtl="0">
              <a:spcBef>
                <a:spcPts val="0"/>
              </a:spcBef>
              <a:spcAft>
                <a:spcPts val="0"/>
              </a:spcAft>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6" name="Google Shape;586;p7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rtl="0">
              <a:spcBef>
                <a:spcPts val="500"/>
              </a:spcBef>
              <a:spcAft>
                <a:spcPts val="0"/>
              </a:spcAft>
              <a:buSzPts val="1400"/>
              <a:buNone/>
              <a:defRPr/>
            </a:lvl1pPr>
            <a:lvl2pPr indent="-317500" lvl="1" marL="914400" rtl="0">
              <a:spcBef>
                <a:spcPts val="500"/>
              </a:spcBef>
              <a:spcAft>
                <a:spcPts val="0"/>
              </a:spcAft>
              <a:buSzPts val="1400"/>
              <a:buChar char="•"/>
              <a:defRPr/>
            </a:lvl2pPr>
            <a:lvl3pPr indent="-317500" lvl="2" marL="1371600" rtl="0">
              <a:spcBef>
                <a:spcPts val="300"/>
              </a:spcBef>
              <a:spcAft>
                <a:spcPts val="0"/>
              </a:spcAft>
              <a:buSzPts val="1400"/>
              <a:buChar char="-"/>
              <a:defRPr/>
            </a:lvl3pPr>
            <a:lvl4pPr indent="-298450" lvl="3" marL="1828800" rtl="0">
              <a:spcBef>
                <a:spcPts val="300"/>
              </a:spcBef>
              <a:spcAft>
                <a:spcPts val="0"/>
              </a:spcAft>
              <a:buSzPts val="1100"/>
              <a:buChar char="◦"/>
              <a:defRPr/>
            </a:lvl4pPr>
            <a:lvl5pPr indent="-285750" lvl="4" marL="2286000" rtl="0">
              <a:spcBef>
                <a:spcPts val="300"/>
              </a:spcBef>
              <a:spcAft>
                <a:spcPts val="0"/>
              </a:spcAft>
              <a:buSzPts val="900"/>
              <a:buChar char="•"/>
              <a:defRPr/>
            </a:lvl5pPr>
            <a:lvl6pPr indent="-298450" lvl="5" marL="2743200" rtl="0">
              <a:spcBef>
                <a:spcPts val="300"/>
              </a:spcBef>
              <a:spcAft>
                <a:spcPts val="0"/>
              </a:spcAft>
              <a:buSzPts val="1100"/>
              <a:buChar char="-"/>
              <a:defRPr/>
            </a:lvl6pPr>
            <a:lvl7pPr indent="-285750" lvl="6" marL="3200400" rtl="0">
              <a:spcBef>
                <a:spcPts val="300"/>
              </a:spcBef>
              <a:spcAft>
                <a:spcPts val="0"/>
              </a:spcAft>
              <a:buSzPts val="9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587" name="Google Shape;587;p75"/>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8" name="Shape 588"/>
        <p:cNvGrpSpPr/>
        <p:nvPr/>
      </p:nvGrpSpPr>
      <p:grpSpPr>
        <a:xfrm>
          <a:off x="0" y="0"/>
          <a:ext cx="0" cy="0"/>
          <a:chOff x="0" y="0"/>
          <a:chExt cx="0" cy="0"/>
        </a:xfrm>
      </p:grpSpPr>
      <p:sp>
        <p:nvSpPr>
          <p:cNvPr id="589" name="Google Shape;589;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6"/>
          <p:cNvSpPr txBox="1"/>
          <p:nvPr>
            <p:ph type="title"/>
          </p:nvPr>
        </p:nvSpPr>
        <p:spPr>
          <a:xfrm>
            <a:off x="265500" y="1233175"/>
            <a:ext cx="4045200" cy="1482300"/>
          </a:xfrm>
          <a:prstGeom prst="rect">
            <a:avLst/>
          </a:prstGeom>
        </p:spPr>
        <p:txBody>
          <a:bodyPr anchorCtr="0" anchor="b" bIns="0" lIns="0" spcFirstLastPara="1" rIns="0" wrap="square" tIns="0">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91" name="Google Shape;591;p76"/>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rtl="0" algn="ctr">
              <a:lnSpc>
                <a:spcPct val="100000"/>
              </a:lnSpc>
              <a:spcBef>
                <a:spcPts val="500"/>
              </a:spcBef>
              <a:spcAft>
                <a:spcPts val="0"/>
              </a:spcAft>
              <a:buSzPts val="2100"/>
              <a:buNone/>
              <a:defRPr sz="2100"/>
            </a:lvl1pPr>
            <a:lvl2pPr lvl="1" rtl="0" algn="ctr">
              <a:lnSpc>
                <a:spcPct val="100000"/>
              </a:lnSpc>
              <a:spcBef>
                <a:spcPts val="500"/>
              </a:spcBef>
              <a:spcAft>
                <a:spcPts val="0"/>
              </a:spcAft>
              <a:buSzPts val="2100"/>
              <a:buNone/>
              <a:defRPr sz="2100"/>
            </a:lvl2pPr>
            <a:lvl3pPr lvl="2" rtl="0" algn="ctr">
              <a:lnSpc>
                <a:spcPct val="100000"/>
              </a:lnSpc>
              <a:spcBef>
                <a:spcPts val="300"/>
              </a:spcBef>
              <a:spcAft>
                <a:spcPts val="0"/>
              </a:spcAft>
              <a:buSzPts val="2100"/>
              <a:buNone/>
              <a:defRPr sz="2100"/>
            </a:lvl3pPr>
            <a:lvl4pPr lvl="3" rtl="0" algn="ctr">
              <a:lnSpc>
                <a:spcPct val="100000"/>
              </a:lnSpc>
              <a:spcBef>
                <a:spcPts val="300"/>
              </a:spcBef>
              <a:spcAft>
                <a:spcPts val="0"/>
              </a:spcAft>
              <a:buSzPts val="2100"/>
              <a:buNone/>
              <a:defRPr sz="2100"/>
            </a:lvl4pPr>
            <a:lvl5pPr lvl="4" rtl="0" algn="ctr">
              <a:lnSpc>
                <a:spcPct val="100000"/>
              </a:lnSpc>
              <a:spcBef>
                <a:spcPts val="300"/>
              </a:spcBef>
              <a:spcAft>
                <a:spcPts val="0"/>
              </a:spcAft>
              <a:buSzPts val="2100"/>
              <a:buNone/>
              <a:defRPr sz="2100"/>
            </a:lvl5pPr>
            <a:lvl6pPr lvl="5" rtl="0" algn="ctr">
              <a:lnSpc>
                <a:spcPct val="100000"/>
              </a:lnSpc>
              <a:spcBef>
                <a:spcPts val="300"/>
              </a:spcBef>
              <a:spcAft>
                <a:spcPts val="0"/>
              </a:spcAft>
              <a:buSzPts val="2100"/>
              <a:buNone/>
              <a:defRPr sz="2100"/>
            </a:lvl6pPr>
            <a:lvl7pPr lvl="6" rtl="0" algn="ctr">
              <a:lnSpc>
                <a:spcPct val="100000"/>
              </a:lnSpc>
              <a:spcBef>
                <a:spcPts val="300"/>
              </a:spcBef>
              <a:spcAft>
                <a:spcPts val="0"/>
              </a:spcAft>
              <a:buSzPts val="2100"/>
              <a:buNone/>
              <a:defRPr sz="2100"/>
            </a:lvl7pPr>
            <a:lvl8pPr lvl="7" rtl="0" algn="ctr">
              <a:lnSpc>
                <a:spcPct val="100000"/>
              </a:lnSpc>
              <a:spcBef>
                <a:spcPts val="400"/>
              </a:spcBef>
              <a:spcAft>
                <a:spcPts val="0"/>
              </a:spcAft>
              <a:buSzPts val="2100"/>
              <a:buNone/>
              <a:defRPr sz="2100"/>
            </a:lvl8pPr>
            <a:lvl9pPr lvl="8" rtl="0" algn="ctr">
              <a:lnSpc>
                <a:spcPct val="100000"/>
              </a:lnSpc>
              <a:spcBef>
                <a:spcPts val="400"/>
              </a:spcBef>
              <a:spcAft>
                <a:spcPts val="0"/>
              </a:spcAft>
              <a:buSzPts val="2100"/>
              <a:buNone/>
              <a:defRPr sz="2100"/>
            </a:lvl9pPr>
          </a:lstStyle>
          <a:p/>
        </p:txBody>
      </p:sp>
      <p:sp>
        <p:nvSpPr>
          <p:cNvPr id="592" name="Google Shape;592;p76"/>
          <p:cNvSpPr txBox="1"/>
          <p:nvPr>
            <p:ph idx="2" type="body"/>
          </p:nvPr>
        </p:nvSpPr>
        <p:spPr>
          <a:xfrm>
            <a:off x="4939500" y="724075"/>
            <a:ext cx="3837000" cy="3695100"/>
          </a:xfrm>
          <a:prstGeom prst="rect">
            <a:avLst/>
          </a:prstGeom>
        </p:spPr>
        <p:txBody>
          <a:bodyPr anchorCtr="0" anchor="ctr" bIns="0" lIns="0" spcFirstLastPara="1" rIns="0" wrap="square" tIns="0">
            <a:noAutofit/>
          </a:bodyPr>
          <a:lstStyle>
            <a:lvl1pPr indent="-228600" lvl="0" marL="457200" rtl="0">
              <a:spcBef>
                <a:spcPts val="500"/>
              </a:spcBef>
              <a:spcAft>
                <a:spcPts val="0"/>
              </a:spcAft>
              <a:buSzPts val="1400"/>
              <a:buNone/>
              <a:defRPr/>
            </a:lvl1pPr>
            <a:lvl2pPr indent="-317500" lvl="1" marL="914400" rtl="0">
              <a:spcBef>
                <a:spcPts val="500"/>
              </a:spcBef>
              <a:spcAft>
                <a:spcPts val="0"/>
              </a:spcAft>
              <a:buSzPts val="1400"/>
              <a:buChar char="•"/>
              <a:defRPr/>
            </a:lvl2pPr>
            <a:lvl3pPr indent="-317500" lvl="2" marL="1371600" rtl="0">
              <a:spcBef>
                <a:spcPts val="300"/>
              </a:spcBef>
              <a:spcAft>
                <a:spcPts val="0"/>
              </a:spcAft>
              <a:buSzPts val="1400"/>
              <a:buChar char="-"/>
              <a:defRPr/>
            </a:lvl3pPr>
            <a:lvl4pPr indent="-298450" lvl="3" marL="1828800" rtl="0">
              <a:spcBef>
                <a:spcPts val="300"/>
              </a:spcBef>
              <a:spcAft>
                <a:spcPts val="0"/>
              </a:spcAft>
              <a:buSzPts val="1100"/>
              <a:buChar char="◦"/>
              <a:defRPr/>
            </a:lvl4pPr>
            <a:lvl5pPr indent="-285750" lvl="4" marL="2286000" rtl="0">
              <a:spcBef>
                <a:spcPts val="300"/>
              </a:spcBef>
              <a:spcAft>
                <a:spcPts val="0"/>
              </a:spcAft>
              <a:buSzPts val="900"/>
              <a:buChar char="•"/>
              <a:defRPr/>
            </a:lvl5pPr>
            <a:lvl6pPr indent="-298450" lvl="5" marL="2743200" rtl="0">
              <a:spcBef>
                <a:spcPts val="300"/>
              </a:spcBef>
              <a:spcAft>
                <a:spcPts val="0"/>
              </a:spcAft>
              <a:buSzPts val="1100"/>
              <a:buChar char="-"/>
              <a:defRPr/>
            </a:lvl6pPr>
            <a:lvl7pPr indent="-285750" lvl="6" marL="3200400" rtl="0">
              <a:spcBef>
                <a:spcPts val="300"/>
              </a:spcBef>
              <a:spcAft>
                <a:spcPts val="0"/>
              </a:spcAft>
              <a:buSzPts val="9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593" name="Google Shape;593;p76"/>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0.xml"/><Relationship Id="rId42" Type="http://schemas.openxmlformats.org/officeDocument/2006/relationships/slideLayout" Target="../slideLayouts/slideLayout52.xml"/><Relationship Id="rId41" Type="http://schemas.openxmlformats.org/officeDocument/2006/relationships/slideLayout" Target="../slideLayouts/slideLayout51.xml"/><Relationship Id="rId44" Type="http://schemas.openxmlformats.org/officeDocument/2006/relationships/slideLayout" Target="../slideLayouts/slideLayout54.xml"/><Relationship Id="rId43" Type="http://schemas.openxmlformats.org/officeDocument/2006/relationships/slideLayout" Target="../slideLayouts/slideLayout53.xml"/><Relationship Id="rId46" Type="http://schemas.openxmlformats.org/officeDocument/2006/relationships/slideLayout" Target="../slideLayouts/slideLayout56.xml"/><Relationship Id="rId45" Type="http://schemas.openxmlformats.org/officeDocument/2006/relationships/slideLayout" Target="../slideLayouts/slideLayout55.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48" Type="http://schemas.openxmlformats.org/officeDocument/2006/relationships/slideLayout" Target="../slideLayouts/slideLayout58.xml"/><Relationship Id="rId47" Type="http://schemas.openxmlformats.org/officeDocument/2006/relationships/slideLayout" Target="../slideLayouts/slideLayout57.xml"/><Relationship Id="rId49" Type="http://schemas.openxmlformats.org/officeDocument/2006/relationships/slideLayout" Target="../slideLayouts/slideLayout5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33" Type="http://schemas.openxmlformats.org/officeDocument/2006/relationships/slideLayout" Target="../slideLayouts/slideLayout43.xml"/><Relationship Id="rId32" Type="http://schemas.openxmlformats.org/officeDocument/2006/relationships/slideLayout" Target="../slideLayouts/slideLayout42.xml"/><Relationship Id="rId35" Type="http://schemas.openxmlformats.org/officeDocument/2006/relationships/slideLayout" Target="../slideLayouts/slideLayout45.xml"/><Relationship Id="rId34" Type="http://schemas.openxmlformats.org/officeDocument/2006/relationships/slideLayout" Target="../slideLayouts/slideLayout44.xml"/><Relationship Id="rId37" Type="http://schemas.openxmlformats.org/officeDocument/2006/relationships/slideLayout" Target="../slideLayouts/slideLayout47.xml"/><Relationship Id="rId36" Type="http://schemas.openxmlformats.org/officeDocument/2006/relationships/slideLayout" Target="../slideLayouts/slideLayout46.xml"/><Relationship Id="rId39" Type="http://schemas.openxmlformats.org/officeDocument/2006/relationships/slideLayout" Target="../slideLayouts/slideLayout49.xml"/><Relationship Id="rId38" Type="http://schemas.openxmlformats.org/officeDocument/2006/relationships/slideLayout" Target="../slideLayouts/slideLayout48.xml"/><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29" Type="http://schemas.openxmlformats.org/officeDocument/2006/relationships/slideLayout" Target="../slideLayouts/slideLayout39.xml"/><Relationship Id="rId51" Type="http://schemas.openxmlformats.org/officeDocument/2006/relationships/slideLayout" Target="../slideLayouts/slideLayout61.xml"/><Relationship Id="rId50" Type="http://schemas.openxmlformats.org/officeDocument/2006/relationships/slideLayout" Target="../slideLayouts/slideLayout60.xml"/><Relationship Id="rId53" Type="http://schemas.openxmlformats.org/officeDocument/2006/relationships/slideLayout" Target="../slideLayouts/slideLayout63.xml"/><Relationship Id="rId52" Type="http://schemas.openxmlformats.org/officeDocument/2006/relationships/slideLayout" Target="../slideLayouts/slideLayout62.xml"/><Relationship Id="rId11" Type="http://schemas.openxmlformats.org/officeDocument/2006/relationships/slideLayout" Target="../slideLayouts/slideLayout21.xml"/><Relationship Id="rId55" Type="http://schemas.openxmlformats.org/officeDocument/2006/relationships/slideLayout" Target="../slideLayouts/slideLayout65.xml"/><Relationship Id="rId10" Type="http://schemas.openxmlformats.org/officeDocument/2006/relationships/slideLayout" Target="../slideLayouts/slideLayout20.xml"/><Relationship Id="rId54" Type="http://schemas.openxmlformats.org/officeDocument/2006/relationships/slideLayout" Target="../slideLayouts/slideLayout64.xml"/><Relationship Id="rId13" Type="http://schemas.openxmlformats.org/officeDocument/2006/relationships/slideLayout" Target="../slideLayouts/slideLayout23.xml"/><Relationship Id="rId57" Type="http://schemas.openxmlformats.org/officeDocument/2006/relationships/slideLayout" Target="../slideLayouts/slideLayout67.xml"/><Relationship Id="rId12" Type="http://schemas.openxmlformats.org/officeDocument/2006/relationships/slideLayout" Target="../slideLayouts/slideLayout22.xml"/><Relationship Id="rId56" Type="http://schemas.openxmlformats.org/officeDocument/2006/relationships/slideLayout" Target="../slideLayouts/slideLayout6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58" Type="http://schemas.openxmlformats.org/officeDocument/2006/relationships/theme" Target="../theme/theme1.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0.jpg"/><Relationship Id="rId3" Type="http://schemas.openxmlformats.org/officeDocument/2006/relationships/slideLayout" Target="../slideLayouts/slideLayout68.xml"/><Relationship Id="rId4" Type="http://schemas.openxmlformats.org/officeDocument/2006/relationships/slideLayout" Target="../slideLayouts/slideLayout69.xml"/><Relationship Id="rId9" Type="http://schemas.openxmlformats.org/officeDocument/2006/relationships/theme" Target="../theme/theme4.xml"/><Relationship Id="rId5" Type="http://schemas.openxmlformats.org/officeDocument/2006/relationships/slideLayout" Target="../slideLayouts/slideLayout70.xml"/><Relationship Id="rId6" Type="http://schemas.openxmlformats.org/officeDocument/2006/relationships/slideLayout" Target="../slideLayouts/slideLayout71.xml"/><Relationship Id="rId7" Type="http://schemas.openxmlformats.org/officeDocument/2006/relationships/slideLayout" Target="../slideLayouts/slideLayout72.xml"/><Relationship Id="rId8"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0"/>
          <a:stretch/>
        </p:blipFill>
        <p:spPr>
          <a:xfrm>
            <a:off x="8387334" y="4766310"/>
            <a:ext cx="377190" cy="377190"/>
          </a:xfrm>
          <a:prstGeom prst="rect">
            <a:avLst/>
          </a:prstGeom>
          <a:noFill/>
          <a:ln>
            <a:noFill/>
          </a:ln>
        </p:spPr>
      </p:pic>
      <p:sp>
        <p:nvSpPr>
          <p:cNvPr id="52" name="Google Shape;52;p13"/>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576656" y="1200150"/>
            <a:ext cx="8003286" cy="3386138"/>
          </a:xfrm>
          <a:prstGeom prst="rect">
            <a:avLst/>
          </a:prstGeom>
          <a:noFill/>
          <a:ln>
            <a:noFill/>
          </a:ln>
        </p:spPr>
        <p:txBody>
          <a:bodyPr anchorCtr="0" anchor="t" bIns="0" lIns="0" spcFirstLastPara="1" rIns="0" wrap="square" tIns="0">
            <a:noAutofit/>
          </a:bodyPr>
          <a:lstStyle>
            <a:lvl1pPr indent="-228600" lvl="0" marL="457200" marR="0" rtl="0" algn="l">
              <a:lnSpc>
                <a:spcPct val="95000"/>
              </a:lnSpc>
              <a:spcBef>
                <a:spcPts val="500"/>
              </a:spcBef>
              <a:spcAft>
                <a:spcPts val="0"/>
              </a:spcAft>
              <a:buClr>
                <a:schemeClr val="dk1"/>
              </a:buClr>
              <a:buSzPts val="1400"/>
              <a:buFont typeface="NTR"/>
              <a:buNone/>
              <a:defRPr b="0" i="0" sz="1400" u="none" cap="none" strike="noStrike">
                <a:solidFill>
                  <a:schemeClr val="dk1"/>
                </a:solidFill>
                <a:latin typeface="Arial"/>
                <a:ea typeface="Arial"/>
                <a:cs typeface="Arial"/>
                <a:sym typeface="Arial"/>
              </a:defRPr>
            </a:lvl1pPr>
            <a:lvl2pPr indent="-317500" lvl="1" marL="914400" marR="0" rtl="0" algn="l">
              <a:lnSpc>
                <a:spcPct val="95000"/>
              </a:lnSpc>
              <a:spcBef>
                <a:spcPts val="5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04800" lvl="2" marL="1371600" marR="0" rtl="0" algn="l">
              <a:lnSpc>
                <a:spcPct val="95000"/>
              </a:lnSpc>
              <a:spcBef>
                <a:spcPts val="3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298450" lvl="3" marL="1828800" marR="0" rtl="0" algn="l">
              <a:lnSpc>
                <a:spcPct val="95000"/>
              </a:lnSpc>
              <a:spcBef>
                <a:spcPts val="3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85750" lvl="4" marL="2286000" marR="0" rtl="0" algn="l">
              <a:lnSpc>
                <a:spcPct val="95000"/>
              </a:lnSpc>
              <a:spcBef>
                <a:spcPts val="300"/>
              </a:spcBef>
              <a:spcAft>
                <a:spcPts val="0"/>
              </a:spcAft>
              <a:buClr>
                <a:schemeClr val="dk1"/>
              </a:buClr>
              <a:buSzPts val="900"/>
              <a:buFont typeface="NTR"/>
              <a:buChar char="•"/>
              <a:defRPr b="0" i="0" sz="900" u="none" cap="none" strike="noStrike">
                <a:solidFill>
                  <a:schemeClr val="dk1"/>
                </a:solidFill>
                <a:latin typeface="Arial"/>
                <a:ea typeface="Arial"/>
                <a:cs typeface="Arial"/>
                <a:sym typeface="Arial"/>
              </a:defRPr>
            </a:lvl5pPr>
            <a:lvl6pPr indent="-285750" lvl="5" marL="2743200" marR="0" rtl="0" algn="l">
              <a:lnSpc>
                <a:spcPct val="95000"/>
              </a:lnSpc>
              <a:spcBef>
                <a:spcPts val="3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95000"/>
              </a:lnSpc>
              <a:spcBef>
                <a:spcPts val="3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700" u="none" cap="none" strike="noStrike">
                <a:solidFill>
                  <a:srgbClr val="8B8580"/>
                </a:solidFill>
                <a:latin typeface="Arial"/>
                <a:ea typeface="Arial"/>
                <a:cs typeface="Arial"/>
                <a:sym typeface="Arial"/>
              </a:defRPr>
            </a:lvl1pPr>
            <a:lvl2pPr indent="0" lvl="1" marL="0" marR="0" rtl="0" algn="l">
              <a:spcBef>
                <a:spcPts val="0"/>
              </a:spcBef>
              <a:buNone/>
              <a:defRPr b="0" i="0" sz="700" u="none" cap="none" strike="noStrike">
                <a:solidFill>
                  <a:srgbClr val="8B8580"/>
                </a:solidFill>
                <a:latin typeface="Arial"/>
                <a:ea typeface="Arial"/>
                <a:cs typeface="Arial"/>
                <a:sym typeface="Arial"/>
              </a:defRPr>
            </a:lvl2pPr>
            <a:lvl3pPr indent="0" lvl="2" marL="0" marR="0" rtl="0" algn="l">
              <a:spcBef>
                <a:spcPts val="0"/>
              </a:spcBef>
              <a:buNone/>
              <a:defRPr b="0" i="0" sz="700" u="none" cap="none" strike="noStrike">
                <a:solidFill>
                  <a:srgbClr val="8B8580"/>
                </a:solidFill>
                <a:latin typeface="Arial"/>
                <a:ea typeface="Arial"/>
                <a:cs typeface="Arial"/>
                <a:sym typeface="Arial"/>
              </a:defRPr>
            </a:lvl3pPr>
            <a:lvl4pPr indent="0" lvl="3" marL="0" marR="0" rtl="0" algn="l">
              <a:spcBef>
                <a:spcPts val="0"/>
              </a:spcBef>
              <a:buNone/>
              <a:defRPr b="0" i="0" sz="700" u="none" cap="none" strike="noStrike">
                <a:solidFill>
                  <a:srgbClr val="8B8580"/>
                </a:solidFill>
                <a:latin typeface="Arial"/>
                <a:ea typeface="Arial"/>
                <a:cs typeface="Arial"/>
                <a:sym typeface="Arial"/>
              </a:defRPr>
            </a:lvl4pPr>
            <a:lvl5pPr indent="0" lvl="4" marL="0" marR="0" rtl="0" algn="l">
              <a:spcBef>
                <a:spcPts val="0"/>
              </a:spcBef>
              <a:buNone/>
              <a:defRPr b="0" i="0" sz="700" u="none" cap="none" strike="noStrike">
                <a:solidFill>
                  <a:srgbClr val="8B8580"/>
                </a:solidFill>
                <a:latin typeface="Arial"/>
                <a:ea typeface="Arial"/>
                <a:cs typeface="Arial"/>
                <a:sym typeface="Arial"/>
              </a:defRPr>
            </a:lvl5pPr>
            <a:lvl6pPr indent="0" lvl="5" marL="0" marR="0" rtl="0" algn="l">
              <a:spcBef>
                <a:spcPts val="0"/>
              </a:spcBef>
              <a:buNone/>
              <a:defRPr b="0" i="0" sz="700" u="none" cap="none" strike="noStrike">
                <a:solidFill>
                  <a:srgbClr val="8B8580"/>
                </a:solidFill>
                <a:latin typeface="Arial"/>
                <a:ea typeface="Arial"/>
                <a:cs typeface="Arial"/>
                <a:sym typeface="Arial"/>
              </a:defRPr>
            </a:lvl6pPr>
            <a:lvl7pPr indent="0" lvl="6" marL="0" marR="0" rtl="0" algn="l">
              <a:spcBef>
                <a:spcPts val="0"/>
              </a:spcBef>
              <a:buNone/>
              <a:defRPr b="0" i="0" sz="700" u="none" cap="none" strike="noStrike">
                <a:solidFill>
                  <a:srgbClr val="8B8580"/>
                </a:solidFill>
                <a:latin typeface="Arial"/>
                <a:ea typeface="Arial"/>
                <a:cs typeface="Arial"/>
                <a:sym typeface="Arial"/>
              </a:defRPr>
            </a:lvl7pPr>
            <a:lvl8pPr indent="0" lvl="7" marL="0" marR="0" rtl="0" algn="l">
              <a:spcBef>
                <a:spcPts val="0"/>
              </a:spcBef>
              <a:buNone/>
              <a:defRPr b="0" i="0" sz="700" u="none" cap="none" strike="noStrike">
                <a:solidFill>
                  <a:srgbClr val="8B8580"/>
                </a:solidFill>
                <a:latin typeface="Arial"/>
                <a:ea typeface="Arial"/>
                <a:cs typeface="Arial"/>
                <a:sym typeface="Arial"/>
              </a:defRPr>
            </a:lvl8pPr>
            <a:lvl9pPr indent="0" lvl="8" marL="0" marR="0" rtl="0" algn="l">
              <a:spcBef>
                <a:spcPts val="0"/>
              </a:spcBef>
              <a:buNone/>
              <a:defRPr b="0" i="0" sz="700" u="none" cap="none" strike="noStrike">
                <a:solidFill>
                  <a:srgbClr val="8B858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5" name="Google Shape;55;p13"/>
          <p:cNvSpPr txBox="1"/>
          <p:nvPr>
            <p:ph idx="11" type="ftr"/>
          </p:nvPr>
        </p:nvSpPr>
        <p:spPr>
          <a:xfrm>
            <a:off x="845819" y="4817984"/>
            <a:ext cx="4309034" cy="273844"/>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700" u="none" cap="none" strike="noStrike">
                <a:solidFill>
                  <a:srgbClr val="8B858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6" name="Google Shape;56;p13"/>
          <p:cNvSpPr txBox="1"/>
          <p:nvPr>
            <p:ph idx="10" type="dt"/>
          </p:nvPr>
        </p:nvSpPr>
        <p:spPr>
          <a:xfrm>
            <a:off x="5154854" y="4819203"/>
            <a:ext cx="2057400" cy="2726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700" u="none" cap="none" strike="noStrike">
                <a:solidFill>
                  <a:srgbClr val="8B858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756">
          <p15:clr>
            <a:srgbClr val="F26B43"/>
          </p15:clr>
        </p15:guide>
        <p15:guide id="4" orient="horz" pos="2889">
          <p15:clr>
            <a:srgbClr val="F26B43"/>
          </p15:clr>
        </p15:guide>
        <p15:guide id="5" pos="360">
          <p15:clr>
            <a:srgbClr val="F26B43"/>
          </p15:clr>
        </p15:guide>
        <p15:guide id="6" orient="horz" pos="596">
          <p15:clr>
            <a:srgbClr val="F26B43"/>
          </p15:clr>
        </p15:guide>
        <p15:guide id="7" orient="horz" pos="443">
          <p15:clr>
            <a:srgbClr val="F26B43"/>
          </p15:clr>
        </p15:guide>
        <p15:guide id="8" pos="540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pic>
        <p:nvPicPr>
          <p:cNvPr id="553" name="Google Shape;553;p70"/>
          <p:cNvPicPr preferRelativeResize="0"/>
          <p:nvPr/>
        </p:nvPicPr>
        <p:blipFill rotWithShape="1">
          <a:blip r:embed="rId1">
            <a:alphaModFix/>
          </a:blip>
          <a:srcRect b="0" l="0" r="0" t="0"/>
          <a:stretch/>
        </p:blipFill>
        <p:spPr>
          <a:xfrm>
            <a:off x="8387334" y="4766310"/>
            <a:ext cx="377190" cy="377190"/>
          </a:xfrm>
          <a:prstGeom prst="rect">
            <a:avLst/>
          </a:prstGeom>
          <a:noFill/>
          <a:ln>
            <a:noFill/>
          </a:ln>
        </p:spPr>
      </p:pic>
      <p:pic>
        <p:nvPicPr>
          <p:cNvPr id="554" name="Google Shape;554;p70"/>
          <p:cNvPicPr preferRelativeResize="0"/>
          <p:nvPr/>
        </p:nvPicPr>
        <p:blipFill rotWithShape="1">
          <a:blip r:embed="rId2">
            <a:alphaModFix/>
          </a:blip>
          <a:srcRect b="0" l="0" r="0" t="0"/>
          <a:stretch/>
        </p:blipFill>
        <p:spPr>
          <a:xfrm>
            <a:off x="0" y="0"/>
            <a:ext cx="9144000" cy="190500"/>
          </a:xfrm>
          <a:prstGeom prst="rect">
            <a:avLst/>
          </a:prstGeom>
          <a:noFill/>
          <a:ln>
            <a:noFill/>
          </a:ln>
        </p:spPr>
      </p:pic>
      <p:cxnSp>
        <p:nvCxnSpPr>
          <p:cNvPr id="555" name="Google Shape;555;p70"/>
          <p:cNvCxnSpPr/>
          <p:nvPr/>
        </p:nvCxnSpPr>
        <p:spPr>
          <a:xfrm rot="10800000">
            <a:off x="575921" y="1159397"/>
            <a:ext cx="171600" cy="0"/>
          </a:xfrm>
          <a:prstGeom prst="straightConnector1">
            <a:avLst/>
          </a:prstGeom>
          <a:noFill/>
          <a:ln cap="flat" cmpd="sng" w="38100">
            <a:solidFill>
              <a:srgbClr val="FACD62"/>
            </a:solidFill>
            <a:prstDash val="solid"/>
            <a:miter lim="800000"/>
            <a:headEnd len="sm" w="sm" type="none"/>
            <a:tailEnd len="sm" w="sm" type="none"/>
          </a:ln>
        </p:spPr>
      </p:cxnSp>
      <p:sp>
        <p:nvSpPr>
          <p:cNvPr id="556" name="Google Shape;556;p70"/>
          <p:cNvSpPr txBox="1"/>
          <p:nvPr>
            <p:ph type="title"/>
          </p:nvPr>
        </p:nvSpPr>
        <p:spPr>
          <a:xfrm>
            <a:off x="576656" y="381000"/>
            <a:ext cx="8003400" cy="6171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Clr>
                <a:schemeClr val="lt1"/>
              </a:buClr>
              <a:buSzPts val="1800"/>
              <a:buFont typeface="Arial"/>
              <a:buNone/>
              <a:defRPr b="1" i="0" sz="1800" u="none" cap="none" strike="noStrike">
                <a:solidFill>
                  <a:schemeClr val="l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57" name="Google Shape;557;p70"/>
          <p:cNvSpPr txBox="1"/>
          <p:nvPr>
            <p:ph idx="1" type="body"/>
          </p:nvPr>
        </p:nvSpPr>
        <p:spPr>
          <a:xfrm>
            <a:off x="576656" y="1372675"/>
            <a:ext cx="8003400" cy="3207600"/>
          </a:xfrm>
          <a:prstGeom prst="rect">
            <a:avLst/>
          </a:prstGeom>
          <a:noFill/>
          <a:ln>
            <a:noFill/>
          </a:ln>
        </p:spPr>
        <p:txBody>
          <a:bodyPr anchorCtr="0" anchor="t" bIns="0" lIns="0" spcFirstLastPara="1" rIns="0" wrap="square" tIns="0">
            <a:noAutofit/>
          </a:bodyPr>
          <a:lstStyle>
            <a:lvl1pPr indent="-228600" lvl="0" marL="457200" marR="0" rtl="0" algn="l">
              <a:lnSpc>
                <a:spcPct val="95000"/>
              </a:lnSpc>
              <a:spcBef>
                <a:spcPts val="500"/>
              </a:spcBef>
              <a:spcAft>
                <a:spcPts val="0"/>
              </a:spcAft>
              <a:buClr>
                <a:schemeClr val="lt1"/>
              </a:buClr>
              <a:buSzPts val="1400"/>
              <a:buFont typeface="NTR"/>
              <a:buNone/>
              <a:defRPr b="0" i="0" sz="1400" u="none" cap="none" strike="noStrike">
                <a:solidFill>
                  <a:schemeClr val="lt1"/>
                </a:solidFill>
                <a:latin typeface="Arial"/>
                <a:ea typeface="Arial"/>
                <a:cs typeface="Arial"/>
                <a:sym typeface="Arial"/>
              </a:defRPr>
            </a:lvl1pPr>
            <a:lvl2pPr indent="-317500" lvl="1" marL="914400" marR="0" rtl="0" algn="l">
              <a:lnSpc>
                <a:spcPct val="95000"/>
              </a:lnSpc>
              <a:spcBef>
                <a:spcPts val="5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2pPr>
            <a:lvl3pPr indent="-317500" lvl="2" marL="1371600" marR="0" rtl="0" algn="l">
              <a:lnSpc>
                <a:spcPct val="95000"/>
              </a:lnSpc>
              <a:spcBef>
                <a:spcPts val="300"/>
              </a:spcBef>
              <a:spcAft>
                <a:spcPts val="0"/>
              </a:spcAft>
              <a:buClr>
                <a:schemeClr val="lt1"/>
              </a:buClr>
              <a:buSzPts val="1400"/>
              <a:buFont typeface="NTR"/>
              <a:buChar char="-"/>
              <a:defRPr b="0" i="0" sz="1200" u="none" cap="none" strike="noStrike">
                <a:solidFill>
                  <a:schemeClr val="lt1"/>
                </a:solidFill>
                <a:latin typeface="Arial"/>
                <a:ea typeface="Arial"/>
                <a:cs typeface="Arial"/>
                <a:sym typeface="Arial"/>
              </a:defRPr>
            </a:lvl3pPr>
            <a:lvl4pPr indent="-298450" lvl="3" marL="1828800" marR="0" rtl="0" algn="l">
              <a:lnSpc>
                <a:spcPct val="95000"/>
              </a:lnSpc>
              <a:spcBef>
                <a:spcPts val="300"/>
              </a:spcBef>
              <a:spcAft>
                <a:spcPts val="0"/>
              </a:spcAft>
              <a:buClr>
                <a:schemeClr val="lt1"/>
              </a:buClr>
              <a:buSzPts val="1100"/>
              <a:buFont typeface="NTR"/>
              <a:buChar char="◦"/>
              <a:defRPr b="0" i="0" sz="1100" u="none" cap="none" strike="noStrike">
                <a:solidFill>
                  <a:schemeClr val="lt1"/>
                </a:solidFill>
                <a:latin typeface="Arial"/>
                <a:ea typeface="Arial"/>
                <a:cs typeface="Arial"/>
                <a:sym typeface="Arial"/>
              </a:defRPr>
            </a:lvl4pPr>
            <a:lvl5pPr indent="-285750" lvl="4" marL="2286000" marR="0" rtl="0" algn="l">
              <a:lnSpc>
                <a:spcPct val="95000"/>
              </a:lnSpc>
              <a:spcBef>
                <a:spcPts val="300"/>
              </a:spcBef>
              <a:spcAft>
                <a:spcPts val="0"/>
              </a:spcAft>
              <a:buClr>
                <a:schemeClr val="lt1"/>
              </a:buClr>
              <a:buSzPts val="900"/>
              <a:buFont typeface="NTR"/>
              <a:buChar char="•"/>
              <a:defRPr b="0" i="0" sz="900" u="none" cap="none" strike="noStrike">
                <a:solidFill>
                  <a:schemeClr val="lt1"/>
                </a:solidFill>
                <a:latin typeface="Arial"/>
                <a:ea typeface="Arial"/>
                <a:cs typeface="Arial"/>
                <a:sym typeface="Arial"/>
              </a:defRPr>
            </a:lvl5pPr>
            <a:lvl6pPr indent="-298450" lvl="5" marL="2743200" marR="0" rtl="0" algn="l">
              <a:lnSpc>
                <a:spcPct val="95000"/>
              </a:lnSpc>
              <a:spcBef>
                <a:spcPts val="300"/>
              </a:spcBef>
              <a:spcAft>
                <a:spcPts val="0"/>
              </a:spcAft>
              <a:buClr>
                <a:schemeClr val="lt1"/>
              </a:buClr>
              <a:buSzPts val="1100"/>
              <a:buFont typeface="NTR"/>
              <a:buChar char="-"/>
              <a:defRPr b="0" i="0" sz="900" u="none" cap="none" strike="noStrike">
                <a:solidFill>
                  <a:schemeClr val="lt1"/>
                </a:solidFill>
                <a:latin typeface="Arial"/>
                <a:ea typeface="Arial"/>
                <a:cs typeface="Arial"/>
                <a:sym typeface="Arial"/>
              </a:defRPr>
            </a:lvl6pPr>
            <a:lvl7pPr indent="-285750" lvl="6" marL="3200400" marR="0" rtl="0" algn="l">
              <a:lnSpc>
                <a:spcPct val="95000"/>
              </a:lnSpc>
              <a:spcBef>
                <a:spcPts val="300"/>
              </a:spcBef>
              <a:spcAft>
                <a:spcPts val="0"/>
              </a:spcAft>
              <a:buClr>
                <a:schemeClr val="lt1"/>
              </a:buClr>
              <a:buSzPts val="900"/>
              <a:buFont typeface="NTR"/>
              <a:buChar char="◦"/>
              <a:defRPr b="0" i="0" sz="900" u="none" cap="none" strike="noStrike">
                <a:solidFill>
                  <a:schemeClr val="lt1"/>
                </a:solidFill>
                <a:latin typeface="Arial"/>
                <a:ea typeface="Arial"/>
                <a:cs typeface="Arial"/>
                <a:sym typeface="Arial"/>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9pPr>
          </a:lstStyle>
          <a:p/>
        </p:txBody>
      </p:sp>
      <p:sp>
        <p:nvSpPr>
          <p:cNvPr id="558" name="Google Shape;558;p70"/>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lvl1pPr indent="0" lvl="0" marL="0" marR="0" rtl="0" algn="l">
              <a:spcBef>
                <a:spcPts val="0"/>
              </a:spcBef>
              <a:buNone/>
              <a:defRPr b="0" i="0" sz="800" u="none" cap="none" strike="noStrike">
                <a:solidFill>
                  <a:srgbClr val="8B8580"/>
                </a:solidFill>
                <a:latin typeface="Arial"/>
                <a:ea typeface="Arial"/>
                <a:cs typeface="Arial"/>
                <a:sym typeface="Arial"/>
              </a:defRPr>
            </a:lvl1pPr>
            <a:lvl2pPr indent="0" lvl="1" marL="0" marR="0" rtl="0" algn="l">
              <a:spcBef>
                <a:spcPts val="0"/>
              </a:spcBef>
              <a:buNone/>
              <a:defRPr b="0" i="0" sz="800" u="none" cap="none" strike="noStrike">
                <a:solidFill>
                  <a:srgbClr val="8B8580"/>
                </a:solidFill>
                <a:latin typeface="Arial"/>
                <a:ea typeface="Arial"/>
                <a:cs typeface="Arial"/>
                <a:sym typeface="Arial"/>
              </a:defRPr>
            </a:lvl2pPr>
            <a:lvl3pPr indent="0" lvl="2" marL="0" marR="0" rtl="0" algn="l">
              <a:spcBef>
                <a:spcPts val="0"/>
              </a:spcBef>
              <a:buNone/>
              <a:defRPr b="0" i="0" sz="800" u="none" cap="none" strike="noStrike">
                <a:solidFill>
                  <a:srgbClr val="8B8580"/>
                </a:solidFill>
                <a:latin typeface="Arial"/>
                <a:ea typeface="Arial"/>
                <a:cs typeface="Arial"/>
                <a:sym typeface="Arial"/>
              </a:defRPr>
            </a:lvl3pPr>
            <a:lvl4pPr indent="0" lvl="3" marL="0" marR="0" rtl="0" algn="l">
              <a:spcBef>
                <a:spcPts val="0"/>
              </a:spcBef>
              <a:buNone/>
              <a:defRPr b="0" i="0" sz="800" u="none" cap="none" strike="noStrike">
                <a:solidFill>
                  <a:srgbClr val="8B8580"/>
                </a:solidFill>
                <a:latin typeface="Arial"/>
                <a:ea typeface="Arial"/>
                <a:cs typeface="Arial"/>
                <a:sym typeface="Arial"/>
              </a:defRPr>
            </a:lvl4pPr>
            <a:lvl5pPr indent="0" lvl="4" marL="0" marR="0" rtl="0" algn="l">
              <a:spcBef>
                <a:spcPts val="0"/>
              </a:spcBef>
              <a:buNone/>
              <a:defRPr b="0" i="0" sz="800" u="none" cap="none" strike="noStrike">
                <a:solidFill>
                  <a:srgbClr val="8B8580"/>
                </a:solidFill>
                <a:latin typeface="Arial"/>
                <a:ea typeface="Arial"/>
                <a:cs typeface="Arial"/>
                <a:sym typeface="Arial"/>
              </a:defRPr>
            </a:lvl5pPr>
            <a:lvl6pPr indent="0" lvl="5" marL="0" marR="0" rtl="0" algn="l">
              <a:spcBef>
                <a:spcPts val="0"/>
              </a:spcBef>
              <a:buNone/>
              <a:defRPr b="0" i="0" sz="800" u="none" cap="none" strike="noStrike">
                <a:solidFill>
                  <a:srgbClr val="8B8580"/>
                </a:solidFill>
                <a:latin typeface="Arial"/>
                <a:ea typeface="Arial"/>
                <a:cs typeface="Arial"/>
                <a:sym typeface="Arial"/>
              </a:defRPr>
            </a:lvl6pPr>
            <a:lvl7pPr indent="0" lvl="6" marL="0" marR="0" rtl="0" algn="l">
              <a:spcBef>
                <a:spcPts val="0"/>
              </a:spcBef>
              <a:buNone/>
              <a:defRPr b="0" i="0" sz="800" u="none" cap="none" strike="noStrike">
                <a:solidFill>
                  <a:srgbClr val="8B8580"/>
                </a:solidFill>
                <a:latin typeface="Arial"/>
                <a:ea typeface="Arial"/>
                <a:cs typeface="Arial"/>
                <a:sym typeface="Arial"/>
              </a:defRPr>
            </a:lvl7pPr>
            <a:lvl8pPr indent="0" lvl="7" marL="0" marR="0" rtl="0" algn="l">
              <a:spcBef>
                <a:spcPts val="0"/>
              </a:spcBef>
              <a:buNone/>
              <a:defRPr b="0" i="0" sz="800" u="none" cap="none" strike="noStrike">
                <a:solidFill>
                  <a:srgbClr val="8B8580"/>
                </a:solidFill>
                <a:latin typeface="Arial"/>
                <a:ea typeface="Arial"/>
                <a:cs typeface="Arial"/>
                <a:sym typeface="Arial"/>
              </a:defRPr>
            </a:lvl8pPr>
            <a:lvl9pPr indent="0" lvl="8" marL="0" marR="0" rtl="0" algn="l">
              <a:spcBef>
                <a:spcPts val="0"/>
              </a:spcBef>
              <a:buNone/>
              <a:defRPr b="0" i="0" sz="800" u="none" cap="none" strike="noStrike">
                <a:solidFill>
                  <a:srgbClr val="8B858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59" name="Google Shape;559;p70"/>
          <p:cNvSpPr txBox="1"/>
          <p:nvPr>
            <p:ph idx="11" type="ftr"/>
          </p:nvPr>
        </p:nvSpPr>
        <p:spPr>
          <a:xfrm>
            <a:off x="845819" y="4817984"/>
            <a:ext cx="4308900" cy="2739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800" u="none" cap="none" strike="noStrike">
                <a:solidFill>
                  <a:srgbClr val="8B858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60" name="Google Shape;560;p70"/>
          <p:cNvSpPr txBox="1"/>
          <p:nvPr>
            <p:ph idx="10" type="dt"/>
          </p:nvPr>
        </p:nvSpPr>
        <p:spPr>
          <a:xfrm>
            <a:off x="5154854" y="4819203"/>
            <a:ext cx="2057400" cy="2727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100"/>
              <a:buNone/>
              <a:defRPr b="0" i="0" sz="800" u="none" cap="none" strike="noStrike">
                <a:solidFill>
                  <a:srgbClr val="8B8580"/>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5" r:id="rId3"/>
    <p:sldLayoutId id="2147483716" r:id="rId4"/>
    <p:sldLayoutId id="2147483717" r:id="rId5"/>
    <p:sldLayoutId id="2147483718" r:id="rId6"/>
    <p:sldLayoutId id="2147483719" r:id="rId7"/>
    <p:sldLayoutId id="2147483720" r:id="rId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864">
          <p15:clr>
            <a:srgbClr val="F26B43"/>
          </p15:clr>
        </p15:guide>
        <p15:guide id="4" orient="horz" pos="2889">
          <p15:clr>
            <a:srgbClr val="F26B43"/>
          </p15:clr>
        </p15:guide>
        <p15:guide id="5" pos="360">
          <p15:clr>
            <a:srgbClr val="F26B43"/>
          </p15:clr>
        </p15:guide>
        <p15:guide id="6" orient="horz" pos="59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1.xml"/><Relationship Id="rId3"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3.png"/><Relationship Id="rId5"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xml"/><Relationship Id="rId3"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7"/>
          <p:cNvSpPr txBox="1"/>
          <p:nvPr>
            <p:ph type="ctrTitle"/>
          </p:nvPr>
        </p:nvSpPr>
        <p:spPr>
          <a:xfrm>
            <a:off x="763522" y="1611630"/>
            <a:ext cx="7619238" cy="960120"/>
          </a:xfrm>
          <a:prstGeom prst="rect">
            <a:avLst/>
          </a:prstGeom>
          <a:noFill/>
          <a:ln>
            <a:noFill/>
          </a:ln>
        </p:spPr>
        <p:txBody>
          <a:bodyPr anchorCtr="0" anchor="b" bIns="68575" lIns="0" spcFirstLastPara="1" rIns="0" wrap="square" tIns="0">
            <a:noAutofit/>
          </a:bodyPr>
          <a:lstStyle/>
          <a:p>
            <a:pPr indent="0" lvl="0" marL="0" rtl="0" algn="l">
              <a:lnSpc>
                <a:spcPct val="95000"/>
              </a:lnSpc>
              <a:spcBef>
                <a:spcPts val="0"/>
              </a:spcBef>
              <a:spcAft>
                <a:spcPts val="0"/>
              </a:spcAft>
              <a:buClr>
                <a:schemeClr val="dk1"/>
              </a:buClr>
              <a:buSzPts val="3000"/>
              <a:buFont typeface="Georgia"/>
              <a:buNone/>
            </a:pPr>
            <a:r>
              <a:rPr lang="en"/>
              <a:t>Smart Networked Assistant for Purchase Processing (SNAPP)</a:t>
            </a:r>
            <a:endParaRPr/>
          </a:p>
        </p:txBody>
      </p:sp>
      <p:sp>
        <p:nvSpPr>
          <p:cNvPr id="599" name="Google Shape;599;p77"/>
          <p:cNvSpPr txBox="1"/>
          <p:nvPr>
            <p:ph idx="1" type="body"/>
          </p:nvPr>
        </p:nvSpPr>
        <p:spPr>
          <a:xfrm>
            <a:off x="763522" y="2639665"/>
            <a:ext cx="7619238" cy="255935"/>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14C47"/>
              </a:buClr>
              <a:buSzPts val="1800"/>
              <a:buFont typeface="Arial"/>
              <a:buNone/>
            </a:pPr>
            <a:r>
              <a:rPr lang="en"/>
              <a:t>GenAI Hackathon Team 5</a:t>
            </a:r>
            <a:endParaRPr/>
          </a:p>
        </p:txBody>
      </p:sp>
      <p:sp>
        <p:nvSpPr>
          <p:cNvPr id="600" name="Google Shape;600;p77"/>
          <p:cNvSpPr txBox="1"/>
          <p:nvPr>
            <p:ph idx="2" type="body"/>
          </p:nvPr>
        </p:nvSpPr>
        <p:spPr>
          <a:xfrm>
            <a:off x="763525" y="3408425"/>
            <a:ext cx="3808500" cy="11286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Clr>
                <a:schemeClr val="dk1"/>
              </a:buClr>
              <a:buSzPts val="1400"/>
              <a:buNone/>
            </a:pPr>
            <a:r>
              <a:rPr lang="en"/>
              <a:t>Srinivas Lakshmi Bannuru</a:t>
            </a:r>
            <a:endParaRPr/>
          </a:p>
          <a:p>
            <a:pPr indent="0" lvl="0" marL="0" rtl="0" algn="l">
              <a:lnSpc>
                <a:spcPct val="95000"/>
              </a:lnSpc>
              <a:spcBef>
                <a:spcPts val="0"/>
              </a:spcBef>
              <a:spcAft>
                <a:spcPts val="0"/>
              </a:spcAft>
              <a:buClr>
                <a:schemeClr val="dk1"/>
              </a:buClr>
              <a:buSzPts val="1400"/>
              <a:buNone/>
            </a:pPr>
            <a:r>
              <a:rPr lang="en"/>
              <a:t>Nitin Chaudhary</a:t>
            </a:r>
            <a:endParaRPr/>
          </a:p>
          <a:p>
            <a:pPr indent="0" lvl="0" marL="0" rtl="0" algn="l">
              <a:lnSpc>
                <a:spcPct val="95000"/>
              </a:lnSpc>
              <a:spcBef>
                <a:spcPts val="0"/>
              </a:spcBef>
              <a:spcAft>
                <a:spcPts val="0"/>
              </a:spcAft>
              <a:buClr>
                <a:schemeClr val="dk1"/>
              </a:buClr>
              <a:buSzPts val="1400"/>
              <a:buNone/>
            </a:pPr>
            <a:r>
              <a:rPr lang="en"/>
              <a:t>Ardhendu Banerjee</a:t>
            </a:r>
            <a:endParaRPr/>
          </a:p>
          <a:p>
            <a:pPr indent="0" lvl="0" marL="0" rtl="0" algn="l">
              <a:lnSpc>
                <a:spcPct val="95000"/>
              </a:lnSpc>
              <a:spcBef>
                <a:spcPts val="0"/>
              </a:spcBef>
              <a:spcAft>
                <a:spcPts val="0"/>
              </a:spcAft>
              <a:buClr>
                <a:schemeClr val="dk1"/>
              </a:buClr>
              <a:buSzPts val="1400"/>
              <a:buNone/>
            </a:pPr>
            <a:r>
              <a:rPr lang="en"/>
              <a:t>Prashant Singh Chauhan</a:t>
            </a:r>
            <a:endParaRPr/>
          </a:p>
          <a:p>
            <a:pPr indent="0" lvl="0" marL="0" rtl="0" algn="l">
              <a:lnSpc>
                <a:spcPct val="95000"/>
              </a:lnSpc>
              <a:spcBef>
                <a:spcPts val="0"/>
              </a:spcBef>
              <a:spcAft>
                <a:spcPts val="0"/>
              </a:spcAft>
              <a:buClr>
                <a:schemeClr val="dk1"/>
              </a:buClr>
              <a:buSzPts val="1400"/>
              <a:buNone/>
            </a:pPr>
            <a:r>
              <a:rPr lang="en"/>
              <a:t>Pratik Bendre</a:t>
            </a:r>
            <a:endParaRPr/>
          </a:p>
        </p:txBody>
      </p:sp>
      <p:cxnSp>
        <p:nvCxnSpPr>
          <p:cNvPr id="601" name="Google Shape;601;p77"/>
          <p:cNvCxnSpPr/>
          <p:nvPr/>
        </p:nvCxnSpPr>
        <p:spPr>
          <a:xfrm rot="10800000">
            <a:off x="767453" y="3140732"/>
            <a:ext cx="281178" cy="0"/>
          </a:xfrm>
          <a:prstGeom prst="straightConnector1">
            <a:avLst/>
          </a:prstGeom>
          <a:noFill/>
          <a:ln cap="flat" cmpd="sng" w="38100">
            <a:solidFill>
              <a:srgbClr val="FACD62"/>
            </a:solidFill>
            <a:prstDash val="solid"/>
            <a:round/>
            <a:headEnd len="sm" w="sm" type="none"/>
            <a:tailEnd len="sm" w="sm" type="none"/>
          </a:ln>
        </p:spPr>
      </p:cxnSp>
      <p:sp>
        <p:nvSpPr>
          <p:cNvPr id="602" name="Google Shape;602;p77"/>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03" name="Google Shape;603;p77"/>
          <p:cNvSpPr txBox="1"/>
          <p:nvPr>
            <p:ph idx="2" type="body"/>
          </p:nvPr>
        </p:nvSpPr>
        <p:spPr>
          <a:xfrm>
            <a:off x="5018725" y="4281125"/>
            <a:ext cx="3808500" cy="255900"/>
          </a:xfrm>
          <a:prstGeom prst="rect">
            <a:avLst/>
          </a:prstGeom>
          <a:noFill/>
          <a:ln>
            <a:noFill/>
          </a:ln>
        </p:spPr>
        <p:txBody>
          <a:bodyPr anchorCtr="0" anchor="t" bIns="0" lIns="0" spcFirstLastPara="1" rIns="0" wrap="square" tIns="0">
            <a:noAutofit/>
          </a:bodyPr>
          <a:lstStyle/>
          <a:p>
            <a:pPr indent="0" lvl="0" marL="0" rtl="0" algn="r">
              <a:lnSpc>
                <a:spcPct val="95000"/>
              </a:lnSpc>
              <a:spcBef>
                <a:spcPts val="0"/>
              </a:spcBef>
              <a:spcAft>
                <a:spcPts val="0"/>
              </a:spcAft>
              <a:buClr>
                <a:schemeClr val="dk1"/>
              </a:buClr>
              <a:buSzPts val="1400"/>
              <a:buNone/>
            </a:pPr>
            <a:r>
              <a:rPr lang="en"/>
              <a:t>Mentored By: Ravi Shankar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86"/>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SELF-RAG</a:t>
            </a:r>
            <a:r>
              <a:rPr b="0" lang="en" sz="3000">
                <a:solidFill>
                  <a:schemeClr val="dk1"/>
                </a:solidFill>
                <a:latin typeface="Georgia"/>
                <a:ea typeface="Georgia"/>
                <a:cs typeface="Georgia"/>
                <a:sym typeface="Georgia"/>
              </a:rPr>
              <a:t> [3]</a:t>
            </a:r>
            <a:endParaRPr>
              <a:solidFill>
                <a:srgbClr val="000000"/>
              </a:solidFill>
            </a:endParaRPr>
          </a:p>
        </p:txBody>
      </p:sp>
      <p:sp>
        <p:nvSpPr>
          <p:cNvPr id="676" name="Google Shape;676;p86"/>
          <p:cNvSpPr txBox="1"/>
          <p:nvPr>
            <p:ph idx="1" type="body"/>
          </p:nvPr>
        </p:nvSpPr>
        <p:spPr>
          <a:xfrm>
            <a:off x="311700" y="1304875"/>
            <a:ext cx="78219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A new framework called Self-Reflective Retrieval-Augmented Generation (SELF-RAG) is introduced by the authors that enhances an LM’s quality and factuality through retrieval and self-reflection.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The framework trains a single arbitrary LM that adaptively retrieves passages on-demand, and generates and reflects on retrieved passages and its own generations</a:t>
            </a:r>
            <a:endParaRPr>
              <a:solidFill>
                <a:srgbClr val="000000"/>
              </a:solidFill>
              <a:latin typeface="Georgia"/>
              <a:ea typeface="Georgia"/>
              <a:cs typeface="Georgia"/>
              <a:sym typeface="Georgia"/>
            </a:endParaRPr>
          </a:p>
        </p:txBody>
      </p:sp>
      <p:sp>
        <p:nvSpPr>
          <p:cNvPr id="677" name="Google Shape;677;p86"/>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78" name="Google Shape;678;p86"/>
          <p:cNvSpPr txBox="1"/>
          <p:nvPr/>
        </p:nvSpPr>
        <p:spPr>
          <a:xfrm>
            <a:off x="713430" y="4894100"/>
            <a:ext cx="74661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[3]:</a:t>
            </a:r>
            <a:r>
              <a:rPr lang="en" sz="700">
                <a:solidFill>
                  <a:srgbClr val="8B8580"/>
                </a:solidFill>
              </a:rPr>
              <a:t>Asai, Akari, et al. "Self-rag: Learning to retrieve, generate, and critique through self-reflection." arXiv preprint arXiv:2310.11511 (2023).</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87"/>
          <p:cNvPicPr preferRelativeResize="0"/>
          <p:nvPr/>
        </p:nvPicPr>
        <p:blipFill rotWithShape="1">
          <a:blip r:embed="rId3">
            <a:alphaModFix/>
          </a:blip>
          <a:srcRect b="0" l="0" r="42837" t="60629"/>
          <a:stretch/>
        </p:blipFill>
        <p:spPr>
          <a:xfrm>
            <a:off x="413925" y="34875"/>
            <a:ext cx="4921349" cy="4551425"/>
          </a:xfrm>
          <a:prstGeom prst="rect">
            <a:avLst/>
          </a:prstGeom>
          <a:noFill/>
          <a:ln>
            <a:noFill/>
          </a:ln>
        </p:spPr>
      </p:pic>
      <p:sp>
        <p:nvSpPr>
          <p:cNvPr id="684" name="Google Shape;684;p87"/>
          <p:cNvSpPr txBox="1"/>
          <p:nvPr/>
        </p:nvSpPr>
        <p:spPr>
          <a:xfrm>
            <a:off x="915375" y="1200150"/>
            <a:ext cx="4140900" cy="25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Georgia"/>
                <a:ea typeface="Georgia"/>
                <a:cs typeface="Georgia"/>
                <a:sym typeface="Georgia"/>
              </a:rPr>
              <a:t>Objective:</a:t>
            </a:r>
            <a:endParaRPr b="1" sz="1800">
              <a:solidFill>
                <a:schemeClr val="lt1"/>
              </a:solidFill>
              <a:latin typeface="Georgia"/>
              <a:ea typeface="Georgia"/>
              <a:cs typeface="Georgia"/>
              <a:sym typeface="Georgia"/>
            </a:endParaRPr>
          </a:p>
          <a:p>
            <a:pPr indent="0" lvl="0" marL="0" rtl="0" algn="l">
              <a:spcBef>
                <a:spcPts val="0"/>
              </a:spcBef>
              <a:spcAft>
                <a:spcPts val="0"/>
              </a:spcAft>
              <a:buNone/>
            </a:pPr>
            <a:r>
              <a:t/>
            </a:r>
            <a:endParaRPr b="1">
              <a:solidFill>
                <a:schemeClr val="lt1"/>
              </a:solidFill>
              <a:latin typeface="Georgia"/>
              <a:ea typeface="Georgia"/>
              <a:cs typeface="Georgia"/>
              <a:sym typeface="Georgia"/>
            </a:endParaRPr>
          </a:p>
          <a:p>
            <a:pPr indent="0" lvl="0" marL="0" rtl="0" algn="l">
              <a:spcBef>
                <a:spcPts val="0"/>
              </a:spcBef>
              <a:spcAft>
                <a:spcPts val="0"/>
              </a:spcAft>
              <a:buNone/>
            </a:pPr>
            <a:r>
              <a:rPr b="1" lang="en">
                <a:solidFill>
                  <a:schemeClr val="lt1"/>
                </a:solidFill>
                <a:latin typeface="Georgia"/>
                <a:ea typeface="Georgia"/>
                <a:cs typeface="Georgia"/>
                <a:sym typeface="Georgia"/>
              </a:rPr>
              <a:t>The goal is to leverage generative AI and various RAG architectures to analyse the purchase order and provide the approver with a chatbot which answer all the queries related directly or indirectly to the purchase order regardless of the language</a:t>
            </a:r>
            <a:endParaRPr b="1">
              <a:solidFill>
                <a:schemeClr val="lt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8"/>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Elements of the Architecture</a:t>
            </a:r>
            <a:endParaRPr>
              <a:solidFill>
                <a:srgbClr val="000000"/>
              </a:solidFill>
            </a:endParaRPr>
          </a:p>
        </p:txBody>
      </p:sp>
      <p:sp>
        <p:nvSpPr>
          <p:cNvPr id="690" name="Google Shape;690;p88"/>
          <p:cNvSpPr txBox="1"/>
          <p:nvPr>
            <p:ph idx="1" type="body"/>
          </p:nvPr>
        </p:nvSpPr>
        <p:spPr>
          <a:xfrm>
            <a:off x="311700" y="1660150"/>
            <a:ext cx="8564700" cy="15126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Translator: This agent translates given text into English text</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Route Prompt : This agent determines if the question is related to the purchase order or not.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Grading Agent: Determines if fetched documents are relevant to the question. It also triggers web search if some external information is required.</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Generate Agent : Generates and outputs the reply answer for the user prompt.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Hallucination Agent : Checks if the answer generated is supported by the documents.</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Answer Grading</a:t>
            </a:r>
            <a:r>
              <a:rPr lang="en">
                <a:solidFill>
                  <a:srgbClr val="000000"/>
                </a:solidFill>
                <a:latin typeface="Georgia"/>
                <a:ea typeface="Georgia"/>
                <a:cs typeface="Georgia"/>
                <a:sym typeface="Georgia"/>
              </a:rPr>
              <a:t> Agent : Determines if the generated answer does indeed answer the question</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p:txBody>
      </p:sp>
      <p:sp>
        <p:nvSpPr>
          <p:cNvPr id="691" name="Google Shape;691;p88"/>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692" name="Google Shape;692;p88"/>
          <p:cNvSpPr txBox="1"/>
          <p:nvPr>
            <p:ph type="title"/>
          </p:nvPr>
        </p:nvSpPr>
        <p:spPr>
          <a:xfrm>
            <a:off x="355725" y="1085525"/>
            <a:ext cx="8520600" cy="427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1900">
                <a:solidFill>
                  <a:schemeClr val="dk1"/>
                </a:solidFill>
                <a:latin typeface="Georgia"/>
                <a:ea typeface="Georgia"/>
                <a:cs typeface="Georgia"/>
                <a:sym typeface="Georgia"/>
              </a:rPr>
              <a:t>Agents Used:</a:t>
            </a:r>
            <a:endParaRPr sz="700">
              <a:solidFill>
                <a:srgbClr val="000000"/>
              </a:solidFill>
            </a:endParaRPr>
          </a:p>
        </p:txBody>
      </p:sp>
      <p:sp>
        <p:nvSpPr>
          <p:cNvPr id="693" name="Google Shape;693;p88"/>
          <p:cNvSpPr txBox="1"/>
          <p:nvPr>
            <p:ph type="title"/>
          </p:nvPr>
        </p:nvSpPr>
        <p:spPr>
          <a:xfrm>
            <a:off x="426600" y="3218750"/>
            <a:ext cx="8520600" cy="427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1900">
                <a:solidFill>
                  <a:schemeClr val="dk1"/>
                </a:solidFill>
                <a:latin typeface="Georgia"/>
                <a:ea typeface="Georgia"/>
                <a:cs typeface="Georgia"/>
                <a:sym typeface="Georgia"/>
              </a:rPr>
              <a:t>Tool</a:t>
            </a:r>
            <a:r>
              <a:rPr b="0" lang="en" sz="1900">
                <a:solidFill>
                  <a:schemeClr val="dk1"/>
                </a:solidFill>
                <a:latin typeface="Georgia"/>
                <a:ea typeface="Georgia"/>
                <a:cs typeface="Georgia"/>
                <a:sym typeface="Georgia"/>
              </a:rPr>
              <a:t> Used:</a:t>
            </a:r>
            <a:endParaRPr sz="700">
              <a:solidFill>
                <a:srgbClr val="000000"/>
              </a:solidFill>
            </a:endParaRPr>
          </a:p>
        </p:txBody>
      </p:sp>
      <p:sp>
        <p:nvSpPr>
          <p:cNvPr id="694" name="Google Shape;694;p88"/>
          <p:cNvSpPr txBox="1"/>
          <p:nvPr>
            <p:ph idx="1" type="body"/>
          </p:nvPr>
        </p:nvSpPr>
        <p:spPr>
          <a:xfrm>
            <a:off x="426600" y="3579350"/>
            <a:ext cx="8290800" cy="15126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Web Search Tool : This tool is used to search the internet for the requested data.</a:t>
            </a:r>
            <a:endParaRPr>
              <a:solidFill>
                <a:srgbClr val="000000"/>
              </a:solidFill>
              <a:latin typeface="Georgia"/>
              <a:ea typeface="Georgia"/>
              <a:cs typeface="Georgia"/>
              <a:sym typeface="Georgia"/>
            </a:endParaRPr>
          </a:p>
          <a:p>
            <a:pPr indent="-317500" lvl="1" marL="9144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a:t>
            </a:r>
            <a:r>
              <a:rPr lang="en">
                <a:solidFill>
                  <a:srgbClr val="000000"/>
                </a:solidFill>
                <a:latin typeface="Georgia"/>
                <a:ea typeface="Georgia"/>
                <a:cs typeface="Georgia"/>
                <a:sym typeface="Georgia"/>
              </a:rPr>
              <a:t>Tavily Search API is a search engine optimized for LLMs and RAG, aimed at efficient, quick, and persistent search results</a:t>
            </a:r>
            <a:r>
              <a:rPr lang="en">
                <a:solidFill>
                  <a:srgbClr val="000000"/>
                </a:solidFill>
                <a:latin typeface="Georgia"/>
                <a:ea typeface="Georgia"/>
                <a:cs typeface="Georgia"/>
                <a:sym typeface="Georgia"/>
              </a:rPr>
              <a:t>)</a:t>
            </a:r>
            <a:endParaRPr>
              <a:solidFill>
                <a:srgbClr val="000000"/>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9"/>
          <p:cNvSpPr txBox="1"/>
          <p:nvPr>
            <p:ph type="title"/>
          </p:nvPr>
        </p:nvSpPr>
        <p:spPr>
          <a:xfrm>
            <a:off x="311700" y="4253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Pre-processing</a:t>
            </a:r>
            <a:endParaRPr>
              <a:solidFill>
                <a:srgbClr val="000000"/>
              </a:solidFill>
            </a:endParaRPr>
          </a:p>
        </p:txBody>
      </p:sp>
      <p:sp>
        <p:nvSpPr>
          <p:cNvPr id="700" name="Google Shape;700;p89"/>
          <p:cNvSpPr txBox="1"/>
          <p:nvPr>
            <p:ph idx="1" type="body"/>
          </p:nvPr>
        </p:nvSpPr>
        <p:spPr>
          <a:xfrm>
            <a:off x="311700" y="1296150"/>
            <a:ext cx="8158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On receiving the purchase order pdf provided by the user, following steps are taken to process the pdf</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All text based contents are extracted from the PDF</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The textual content is further divided into </a:t>
            </a:r>
            <a:r>
              <a:rPr lang="en">
                <a:solidFill>
                  <a:srgbClr val="000000"/>
                </a:solidFill>
                <a:latin typeface="Georgia"/>
                <a:ea typeface="Georgia"/>
                <a:cs typeface="Georgia"/>
                <a:sym typeface="Georgia"/>
              </a:rPr>
              <a:t>individual</a:t>
            </a:r>
            <a:r>
              <a:rPr lang="en">
                <a:solidFill>
                  <a:srgbClr val="000000"/>
                </a:solidFill>
                <a:latin typeface="Georgia"/>
                <a:ea typeface="Georgia"/>
                <a:cs typeface="Georgia"/>
                <a:sym typeface="Georgia"/>
              </a:rPr>
              <a:t> chunks</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These chunks are stored as embeddings in the vector database</a:t>
            </a:r>
            <a:endParaRPr>
              <a:solidFill>
                <a:srgbClr val="000000"/>
              </a:solidFill>
              <a:latin typeface="Georgia"/>
              <a:ea typeface="Georgia"/>
              <a:cs typeface="Georgia"/>
              <a:sym typeface="Georgia"/>
            </a:endParaRPr>
          </a:p>
        </p:txBody>
      </p:sp>
      <p:sp>
        <p:nvSpPr>
          <p:cNvPr id="701" name="Google Shape;701;p89"/>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02" name="Google Shape;702;p89"/>
          <p:cNvPicPr preferRelativeResize="0"/>
          <p:nvPr/>
        </p:nvPicPr>
        <p:blipFill rotWithShape="1">
          <a:blip r:embed="rId3">
            <a:alphaModFix/>
          </a:blip>
          <a:srcRect b="5500" l="0" r="0" t="5500"/>
          <a:stretch/>
        </p:blipFill>
        <p:spPr>
          <a:xfrm>
            <a:off x="1687775" y="2507600"/>
            <a:ext cx="5264548" cy="1919424"/>
          </a:xfrm>
          <a:prstGeom prst="rect">
            <a:avLst/>
          </a:prstGeom>
          <a:noFill/>
          <a:ln cap="flat" cmpd="sng" w="19050">
            <a:solidFill>
              <a:schemeClr val="dk2"/>
            </a:solidFill>
            <a:prstDash val="solid"/>
            <a:round/>
            <a:headEnd len="sm" w="sm" type="none"/>
            <a:tailEnd len="sm" w="sm" type="none"/>
          </a:ln>
        </p:spPr>
      </p:pic>
      <p:pic>
        <p:nvPicPr>
          <p:cNvPr id="703" name="Google Shape;703;p89"/>
          <p:cNvPicPr preferRelativeResize="0"/>
          <p:nvPr/>
        </p:nvPicPr>
        <p:blipFill>
          <a:blip r:embed="rId4">
            <a:alphaModFix/>
          </a:blip>
          <a:stretch>
            <a:fillRect/>
          </a:stretch>
        </p:blipFill>
        <p:spPr>
          <a:xfrm>
            <a:off x="1687775" y="2507600"/>
            <a:ext cx="5264548" cy="19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0"/>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Overall </a:t>
            </a:r>
            <a:r>
              <a:rPr b="0" lang="en" sz="3000">
                <a:solidFill>
                  <a:schemeClr val="dk1"/>
                </a:solidFill>
                <a:latin typeface="Georgia"/>
                <a:ea typeface="Georgia"/>
                <a:cs typeface="Georgia"/>
                <a:sym typeface="Georgia"/>
              </a:rPr>
              <a:t>Workflow</a:t>
            </a:r>
            <a:endParaRPr>
              <a:solidFill>
                <a:srgbClr val="000000"/>
              </a:solidFill>
            </a:endParaRPr>
          </a:p>
        </p:txBody>
      </p:sp>
      <p:sp>
        <p:nvSpPr>
          <p:cNvPr id="709" name="Google Shape;709;p90"/>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10" name="Google Shape;710;p90"/>
          <p:cNvPicPr preferRelativeResize="0"/>
          <p:nvPr/>
        </p:nvPicPr>
        <p:blipFill>
          <a:blip r:embed="rId3">
            <a:alphaModFix/>
          </a:blip>
          <a:stretch>
            <a:fillRect/>
          </a:stretch>
        </p:blipFill>
        <p:spPr>
          <a:xfrm>
            <a:off x="3153475" y="1104450"/>
            <a:ext cx="3073924" cy="3713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91"/>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Workflow #1</a:t>
            </a:r>
            <a:endParaRPr>
              <a:solidFill>
                <a:srgbClr val="000000"/>
              </a:solidFill>
            </a:endParaRPr>
          </a:p>
        </p:txBody>
      </p:sp>
      <p:sp>
        <p:nvSpPr>
          <p:cNvPr id="716" name="Google Shape;716;p91"/>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17" name="Google Shape;717;p91"/>
          <p:cNvPicPr preferRelativeResize="0"/>
          <p:nvPr/>
        </p:nvPicPr>
        <p:blipFill>
          <a:blip r:embed="rId3">
            <a:alphaModFix/>
          </a:blip>
          <a:stretch>
            <a:fillRect/>
          </a:stretch>
        </p:blipFill>
        <p:spPr>
          <a:xfrm>
            <a:off x="3437800" y="1216625"/>
            <a:ext cx="5077299" cy="3084050"/>
          </a:xfrm>
          <a:prstGeom prst="rect">
            <a:avLst/>
          </a:prstGeom>
          <a:noFill/>
          <a:ln cap="flat" cmpd="sng" w="19050">
            <a:solidFill>
              <a:schemeClr val="dk2"/>
            </a:solidFill>
            <a:prstDash val="solid"/>
            <a:round/>
            <a:headEnd len="sm" w="sm" type="none"/>
            <a:tailEnd len="sm" w="sm" type="none"/>
          </a:ln>
        </p:spPr>
      </p:pic>
      <p:sp>
        <p:nvSpPr>
          <p:cNvPr id="718" name="Google Shape;718;p91"/>
          <p:cNvSpPr txBox="1"/>
          <p:nvPr>
            <p:ph idx="1" type="body"/>
          </p:nvPr>
        </p:nvSpPr>
        <p:spPr>
          <a:xfrm>
            <a:off x="311700" y="1296150"/>
            <a:ext cx="2565000" cy="28122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This workflows describes </a:t>
            </a:r>
            <a:r>
              <a:rPr lang="en">
                <a:solidFill>
                  <a:srgbClr val="000000"/>
                </a:solidFill>
                <a:latin typeface="Georgia"/>
                <a:ea typeface="Georgia"/>
                <a:cs typeface="Georgia"/>
                <a:sym typeface="Georgia"/>
              </a:rPr>
              <a:t>the scenario when the question is within the context of provided document</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Documents are fetched from DB and are used to answer the question</a:t>
            </a:r>
            <a:endParaRPr>
              <a:solidFill>
                <a:srgbClr val="000000"/>
              </a:solidFill>
              <a:latin typeface="Georgia"/>
              <a:ea typeface="Georgia"/>
              <a:cs typeface="Georgia"/>
              <a:sym typeface="Georgia"/>
            </a:endParaRPr>
          </a:p>
        </p:txBody>
      </p:sp>
      <p:pic>
        <p:nvPicPr>
          <p:cNvPr id="719" name="Google Shape;719;p91"/>
          <p:cNvPicPr preferRelativeResize="0"/>
          <p:nvPr/>
        </p:nvPicPr>
        <p:blipFill>
          <a:blip r:embed="rId4">
            <a:alphaModFix/>
          </a:blip>
          <a:stretch>
            <a:fillRect/>
          </a:stretch>
        </p:blipFill>
        <p:spPr>
          <a:xfrm>
            <a:off x="3423700" y="1256075"/>
            <a:ext cx="5077298" cy="3084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2"/>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Workflow #2</a:t>
            </a:r>
            <a:endParaRPr>
              <a:solidFill>
                <a:srgbClr val="000000"/>
              </a:solidFill>
            </a:endParaRPr>
          </a:p>
        </p:txBody>
      </p:sp>
      <p:sp>
        <p:nvSpPr>
          <p:cNvPr id="725" name="Google Shape;725;p92"/>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26" name="Google Shape;726;p92"/>
          <p:cNvPicPr preferRelativeResize="0"/>
          <p:nvPr/>
        </p:nvPicPr>
        <p:blipFill>
          <a:blip r:embed="rId3">
            <a:alphaModFix/>
          </a:blip>
          <a:stretch>
            <a:fillRect/>
          </a:stretch>
        </p:blipFill>
        <p:spPr>
          <a:xfrm>
            <a:off x="3437800" y="1216625"/>
            <a:ext cx="5077299" cy="3084050"/>
          </a:xfrm>
          <a:prstGeom prst="rect">
            <a:avLst/>
          </a:prstGeom>
          <a:noFill/>
          <a:ln cap="flat" cmpd="sng" w="19050">
            <a:solidFill>
              <a:schemeClr val="dk2"/>
            </a:solidFill>
            <a:prstDash val="solid"/>
            <a:round/>
            <a:headEnd len="sm" w="sm" type="none"/>
            <a:tailEnd len="sm" w="sm" type="none"/>
          </a:ln>
        </p:spPr>
      </p:pic>
      <p:sp>
        <p:nvSpPr>
          <p:cNvPr id="727" name="Google Shape;727;p92"/>
          <p:cNvSpPr txBox="1"/>
          <p:nvPr>
            <p:ph idx="1" type="body"/>
          </p:nvPr>
        </p:nvSpPr>
        <p:spPr>
          <a:xfrm>
            <a:off x="311700" y="1296150"/>
            <a:ext cx="2565000" cy="28122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This workflows describes the scenario when the question is partially within the context of provided document</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Documents are fetched from DB and web are used to answer the question</a:t>
            </a:r>
            <a:endParaRPr>
              <a:solidFill>
                <a:srgbClr val="000000"/>
              </a:solidFill>
              <a:latin typeface="Georgia"/>
              <a:ea typeface="Georgia"/>
              <a:cs typeface="Georgia"/>
              <a:sym typeface="Georgia"/>
            </a:endParaRPr>
          </a:p>
        </p:txBody>
      </p:sp>
      <p:pic>
        <p:nvPicPr>
          <p:cNvPr id="728" name="Google Shape;728;p92"/>
          <p:cNvPicPr preferRelativeResize="0"/>
          <p:nvPr/>
        </p:nvPicPr>
        <p:blipFill>
          <a:blip r:embed="rId4">
            <a:alphaModFix/>
          </a:blip>
          <a:stretch>
            <a:fillRect/>
          </a:stretch>
        </p:blipFill>
        <p:spPr>
          <a:xfrm>
            <a:off x="3437800" y="1216625"/>
            <a:ext cx="5077299" cy="3084050"/>
          </a:xfrm>
          <a:prstGeom prst="rect">
            <a:avLst/>
          </a:prstGeom>
          <a:noFill/>
          <a:ln cap="flat" cmpd="sng" w="19050">
            <a:solidFill>
              <a:schemeClr val="dk2"/>
            </a:solidFill>
            <a:prstDash val="solid"/>
            <a:round/>
            <a:headEnd len="sm" w="sm" type="none"/>
            <a:tailEnd len="sm" w="sm" type="none"/>
          </a:ln>
        </p:spPr>
      </p:pic>
      <p:pic>
        <p:nvPicPr>
          <p:cNvPr id="729" name="Google Shape;729;p92"/>
          <p:cNvPicPr preferRelativeResize="0"/>
          <p:nvPr/>
        </p:nvPicPr>
        <p:blipFill>
          <a:blip r:embed="rId5">
            <a:alphaModFix/>
          </a:blip>
          <a:stretch>
            <a:fillRect/>
          </a:stretch>
        </p:blipFill>
        <p:spPr>
          <a:xfrm>
            <a:off x="3437800" y="1216625"/>
            <a:ext cx="5077301" cy="3084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3"/>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Workflow #3</a:t>
            </a:r>
            <a:endParaRPr>
              <a:solidFill>
                <a:srgbClr val="000000"/>
              </a:solidFill>
            </a:endParaRPr>
          </a:p>
        </p:txBody>
      </p:sp>
      <p:sp>
        <p:nvSpPr>
          <p:cNvPr id="735" name="Google Shape;735;p93"/>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36" name="Google Shape;736;p93"/>
          <p:cNvSpPr txBox="1"/>
          <p:nvPr>
            <p:ph idx="1" type="body"/>
          </p:nvPr>
        </p:nvSpPr>
        <p:spPr>
          <a:xfrm>
            <a:off x="311700" y="1296150"/>
            <a:ext cx="2565000" cy="28122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This workflows describes the scenario when the question is not at all within the context of provided document</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Documents are fetched from web are used to answer the question</a:t>
            </a:r>
            <a:endParaRPr>
              <a:solidFill>
                <a:srgbClr val="000000"/>
              </a:solidFill>
              <a:latin typeface="Georgia"/>
              <a:ea typeface="Georgia"/>
              <a:cs typeface="Georgia"/>
              <a:sym typeface="Georgia"/>
            </a:endParaRPr>
          </a:p>
        </p:txBody>
      </p:sp>
      <p:pic>
        <p:nvPicPr>
          <p:cNvPr id="737" name="Google Shape;737;p93"/>
          <p:cNvPicPr preferRelativeResize="0"/>
          <p:nvPr/>
        </p:nvPicPr>
        <p:blipFill>
          <a:blip r:embed="rId3">
            <a:alphaModFix/>
          </a:blip>
          <a:stretch>
            <a:fillRect/>
          </a:stretch>
        </p:blipFill>
        <p:spPr>
          <a:xfrm>
            <a:off x="3437800" y="1216624"/>
            <a:ext cx="4732498" cy="198034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94"/>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Experiments</a:t>
            </a:r>
            <a:endParaRPr>
              <a:solidFill>
                <a:srgbClr val="000000"/>
              </a:solidFill>
            </a:endParaRPr>
          </a:p>
        </p:txBody>
      </p:sp>
      <p:sp>
        <p:nvSpPr>
          <p:cNvPr id="743" name="Google Shape;743;p94"/>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44" name="Google Shape;744;p94"/>
          <p:cNvPicPr preferRelativeResize="0"/>
          <p:nvPr/>
        </p:nvPicPr>
        <p:blipFill>
          <a:blip r:embed="rId3">
            <a:alphaModFix/>
          </a:blip>
          <a:stretch>
            <a:fillRect/>
          </a:stretch>
        </p:blipFill>
        <p:spPr>
          <a:xfrm>
            <a:off x="311700" y="1229824"/>
            <a:ext cx="8064475" cy="337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95"/>
          <p:cNvSpPr txBox="1"/>
          <p:nvPr>
            <p:ph type="title"/>
          </p:nvPr>
        </p:nvSpPr>
        <p:spPr>
          <a:xfrm>
            <a:off x="3472050" y="2285400"/>
            <a:ext cx="21999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600">
                <a:solidFill>
                  <a:schemeClr val="dk1"/>
                </a:solidFill>
                <a:latin typeface="Georgia"/>
                <a:ea typeface="Georgia"/>
                <a:cs typeface="Georgia"/>
                <a:sym typeface="Georgia"/>
              </a:rPr>
              <a:t>Live Demo</a:t>
            </a:r>
            <a:endParaRPr sz="2400">
              <a:solidFill>
                <a:srgbClr val="000000"/>
              </a:solidFill>
            </a:endParaRPr>
          </a:p>
        </p:txBody>
      </p:sp>
      <p:sp>
        <p:nvSpPr>
          <p:cNvPr id="750" name="Google Shape;750;p95"/>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51" name="Google Shape;751;p95"/>
          <p:cNvSpPr txBox="1"/>
          <p:nvPr/>
        </p:nvSpPr>
        <p:spPr>
          <a:xfrm>
            <a:off x="713430" y="4894100"/>
            <a:ext cx="74661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[3]:Asai, Akari, et al. "Self-rag: Learning to retrieve, generate, and critique through self-reflection." arXiv preprint arXiv:2310.11511 (2023).</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8"/>
          <p:cNvSpPr txBox="1"/>
          <p:nvPr>
            <p:ph idx="1" type="body"/>
          </p:nvPr>
        </p:nvSpPr>
        <p:spPr>
          <a:xfrm>
            <a:off x="571500" y="1207293"/>
            <a:ext cx="8015288" cy="3378994"/>
          </a:xfrm>
          <a:prstGeom prst="rect">
            <a:avLst/>
          </a:prstGeom>
          <a:noFill/>
          <a:ln>
            <a:noFill/>
          </a:ln>
        </p:spPr>
        <p:txBody>
          <a:bodyPr anchorCtr="0" anchor="t" bIns="0" lIns="0" spcFirstLastPara="1" rIns="0" wrap="square" tIns="0">
            <a:noAutofit/>
          </a:bodyPr>
          <a:lstStyle/>
          <a:p>
            <a:pPr indent="-279400" lvl="0" marL="279400" rtl="0" algn="l">
              <a:lnSpc>
                <a:spcPct val="95000"/>
              </a:lnSpc>
              <a:spcBef>
                <a:spcPts val="0"/>
              </a:spcBef>
              <a:spcAft>
                <a:spcPts val="0"/>
              </a:spcAft>
              <a:buClr>
                <a:schemeClr val="accent5"/>
              </a:buClr>
              <a:buSzPts val="1400"/>
              <a:buFont typeface="Georgia"/>
              <a:buAutoNum type="arabicPeriod"/>
            </a:pPr>
            <a:r>
              <a:rPr lang="en"/>
              <a:t>Introduction</a:t>
            </a:r>
            <a:endParaRPr/>
          </a:p>
          <a:p>
            <a:pPr indent="-279400" lvl="0" marL="279400" rtl="0" algn="l">
              <a:lnSpc>
                <a:spcPct val="95000"/>
              </a:lnSpc>
              <a:spcBef>
                <a:spcPts val="500"/>
              </a:spcBef>
              <a:spcAft>
                <a:spcPts val="0"/>
              </a:spcAft>
              <a:buClr>
                <a:schemeClr val="accent5"/>
              </a:buClr>
              <a:buSzPts val="1400"/>
              <a:buFont typeface="Georgia"/>
              <a:buAutoNum type="arabicPeriod"/>
            </a:pPr>
            <a:r>
              <a:rPr lang="en"/>
              <a:t>Motivation</a:t>
            </a:r>
            <a:endParaRPr/>
          </a:p>
          <a:p>
            <a:pPr indent="-279400" lvl="0" marL="279400" rtl="0" algn="l">
              <a:lnSpc>
                <a:spcPct val="95000"/>
              </a:lnSpc>
              <a:spcBef>
                <a:spcPts val="500"/>
              </a:spcBef>
              <a:spcAft>
                <a:spcPts val="0"/>
              </a:spcAft>
              <a:buSzPts val="1400"/>
              <a:buAutoNum type="arabicPeriod"/>
            </a:pPr>
            <a:r>
              <a:rPr lang="en"/>
              <a:t>Notable Works</a:t>
            </a:r>
            <a:endParaRPr/>
          </a:p>
          <a:p>
            <a:pPr indent="-279400" lvl="0" marL="279400" rtl="0" algn="l">
              <a:lnSpc>
                <a:spcPct val="95000"/>
              </a:lnSpc>
              <a:spcBef>
                <a:spcPts val="500"/>
              </a:spcBef>
              <a:spcAft>
                <a:spcPts val="0"/>
              </a:spcAft>
              <a:buSzPts val="1400"/>
              <a:buAutoNum type="arabicPeriod"/>
            </a:pPr>
            <a:r>
              <a:rPr lang="en"/>
              <a:t>Objective</a:t>
            </a:r>
            <a:endParaRPr/>
          </a:p>
          <a:p>
            <a:pPr indent="-279400" lvl="0" marL="279400" rtl="0" algn="l">
              <a:lnSpc>
                <a:spcPct val="95000"/>
              </a:lnSpc>
              <a:spcBef>
                <a:spcPts val="500"/>
              </a:spcBef>
              <a:spcAft>
                <a:spcPts val="0"/>
              </a:spcAft>
              <a:buSzPts val="1400"/>
              <a:buAutoNum type="arabicPeriod"/>
            </a:pPr>
            <a:r>
              <a:rPr lang="en"/>
              <a:t>Workflow</a:t>
            </a:r>
            <a:endParaRPr/>
          </a:p>
          <a:p>
            <a:pPr indent="-279400" lvl="0" marL="279400" rtl="0" algn="l">
              <a:lnSpc>
                <a:spcPct val="95000"/>
              </a:lnSpc>
              <a:spcBef>
                <a:spcPts val="500"/>
              </a:spcBef>
              <a:spcAft>
                <a:spcPts val="0"/>
              </a:spcAft>
              <a:buSzPts val="1400"/>
              <a:buAutoNum type="arabicPeriod"/>
            </a:pPr>
            <a:r>
              <a:rPr lang="en"/>
              <a:t>Experiment</a:t>
            </a:r>
            <a:endParaRPr/>
          </a:p>
          <a:p>
            <a:pPr indent="-279400" lvl="0" marL="279400" rtl="0" algn="l">
              <a:spcBef>
                <a:spcPts val="500"/>
              </a:spcBef>
              <a:spcAft>
                <a:spcPts val="0"/>
              </a:spcAft>
              <a:buSzPts val="1400"/>
              <a:buAutoNum type="arabicPeriod"/>
            </a:pPr>
            <a:r>
              <a:rPr lang="en"/>
              <a:t>Use Case</a:t>
            </a:r>
            <a:endParaRPr/>
          </a:p>
          <a:p>
            <a:pPr indent="-279400" lvl="0" marL="279400" rtl="0" algn="l">
              <a:lnSpc>
                <a:spcPct val="95000"/>
              </a:lnSpc>
              <a:spcBef>
                <a:spcPts val="500"/>
              </a:spcBef>
              <a:spcAft>
                <a:spcPts val="0"/>
              </a:spcAft>
              <a:buSzPts val="1400"/>
              <a:buAutoNum type="arabicPeriod"/>
            </a:pPr>
            <a:r>
              <a:rPr lang="en"/>
              <a:t>Limitation</a:t>
            </a:r>
            <a:endParaRPr/>
          </a:p>
          <a:p>
            <a:pPr indent="-279400" lvl="0" marL="279400" rtl="0" algn="l">
              <a:lnSpc>
                <a:spcPct val="95000"/>
              </a:lnSpc>
              <a:spcBef>
                <a:spcPts val="500"/>
              </a:spcBef>
              <a:spcAft>
                <a:spcPts val="0"/>
              </a:spcAft>
              <a:buSzPts val="1400"/>
              <a:buAutoNum type="arabicPeriod"/>
            </a:pPr>
            <a:r>
              <a:rPr lang="en"/>
              <a:t>Future Scope</a:t>
            </a:r>
            <a:endParaRPr/>
          </a:p>
          <a:p>
            <a:pPr indent="-279400" lvl="0" marL="279400" rtl="0" algn="l">
              <a:lnSpc>
                <a:spcPct val="95000"/>
              </a:lnSpc>
              <a:spcBef>
                <a:spcPts val="500"/>
              </a:spcBef>
              <a:spcAft>
                <a:spcPts val="0"/>
              </a:spcAft>
              <a:buSzPts val="1400"/>
              <a:buAutoNum type="arabicPeriod"/>
            </a:pPr>
            <a:r>
              <a:rPr lang="en"/>
              <a:t>Conclusion</a:t>
            </a:r>
            <a:endParaRPr/>
          </a:p>
          <a:p>
            <a:pPr indent="-279400" lvl="0" marL="279400" rtl="0" algn="l">
              <a:lnSpc>
                <a:spcPct val="95000"/>
              </a:lnSpc>
              <a:spcBef>
                <a:spcPts val="500"/>
              </a:spcBef>
              <a:spcAft>
                <a:spcPts val="0"/>
              </a:spcAft>
              <a:buSzPts val="1400"/>
              <a:buAutoNum type="arabicPeriod"/>
            </a:pPr>
            <a:r>
              <a:rPr lang="en"/>
              <a:t>Reference</a:t>
            </a:r>
            <a:endParaRPr/>
          </a:p>
        </p:txBody>
      </p:sp>
      <p:sp>
        <p:nvSpPr>
          <p:cNvPr id="609" name="Google Shape;609;p78"/>
          <p:cNvSpPr txBox="1"/>
          <p:nvPr>
            <p:ph type="title"/>
          </p:nvPr>
        </p:nvSpPr>
        <p:spPr>
          <a:xfrm>
            <a:off x="576656" y="136802"/>
            <a:ext cx="8003286" cy="61722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chemeClr val="dk1"/>
              </a:buClr>
              <a:buSzPts val="1800"/>
              <a:buFont typeface="Arial"/>
              <a:buNone/>
            </a:pPr>
            <a:r>
              <a:rPr lang="en"/>
              <a:t>Table Of Content</a:t>
            </a:r>
            <a:endParaRPr/>
          </a:p>
        </p:txBody>
      </p:sp>
      <p:sp>
        <p:nvSpPr>
          <p:cNvPr id="610" name="Google Shape;610;p78"/>
          <p:cNvSpPr txBox="1"/>
          <p:nvPr>
            <p:ph idx="12" type="sldNum"/>
          </p:nvPr>
        </p:nvSpPr>
        <p:spPr>
          <a:xfrm>
            <a:off x="571500" y="4817745"/>
            <a:ext cx="274320" cy="27432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6"/>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Use Cases</a:t>
            </a:r>
            <a:endParaRPr>
              <a:solidFill>
                <a:srgbClr val="000000"/>
              </a:solidFill>
            </a:endParaRPr>
          </a:p>
        </p:txBody>
      </p:sp>
      <p:sp>
        <p:nvSpPr>
          <p:cNvPr id="757" name="Google Shape;757;p96"/>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58" name="Google Shape;758;p96"/>
          <p:cNvPicPr preferRelativeResize="0"/>
          <p:nvPr/>
        </p:nvPicPr>
        <p:blipFill>
          <a:blip r:embed="rId3">
            <a:alphaModFix/>
          </a:blip>
          <a:stretch>
            <a:fillRect/>
          </a:stretch>
        </p:blipFill>
        <p:spPr>
          <a:xfrm>
            <a:off x="797250" y="1170125"/>
            <a:ext cx="7338051" cy="3861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7"/>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64" name="Google Shape;764;p9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p:txBody>
      </p:sp>
      <p:pic>
        <p:nvPicPr>
          <p:cNvPr id="765" name="Google Shape;765;p97"/>
          <p:cNvPicPr preferRelativeResize="0"/>
          <p:nvPr/>
        </p:nvPicPr>
        <p:blipFill>
          <a:blip r:embed="rId3">
            <a:alphaModFix/>
          </a:blip>
          <a:stretch>
            <a:fillRect/>
          </a:stretch>
        </p:blipFill>
        <p:spPr>
          <a:xfrm>
            <a:off x="29350" y="281975"/>
            <a:ext cx="9009700" cy="4832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98"/>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71" name="Google Shape;771;p9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p:txBody>
      </p:sp>
      <p:pic>
        <p:nvPicPr>
          <p:cNvPr id="772" name="Google Shape;772;p98"/>
          <p:cNvPicPr preferRelativeResize="0"/>
          <p:nvPr/>
        </p:nvPicPr>
        <p:blipFill>
          <a:blip r:embed="rId3">
            <a:alphaModFix/>
          </a:blip>
          <a:stretch>
            <a:fillRect/>
          </a:stretch>
        </p:blipFill>
        <p:spPr>
          <a:xfrm>
            <a:off x="571500" y="295500"/>
            <a:ext cx="9144003" cy="4954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9"/>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Limitation</a:t>
            </a:r>
            <a:endParaRPr>
              <a:solidFill>
                <a:srgbClr val="000000"/>
              </a:solidFill>
            </a:endParaRPr>
          </a:p>
        </p:txBody>
      </p:sp>
      <p:sp>
        <p:nvSpPr>
          <p:cNvPr id="778" name="Google Shape;778;p99"/>
          <p:cNvSpPr txBox="1"/>
          <p:nvPr>
            <p:ph idx="1" type="body"/>
          </p:nvPr>
        </p:nvSpPr>
        <p:spPr>
          <a:xfrm>
            <a:off x="311700" y="1296150"/>
            <a:ext cx="8158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Given that the free version of the Groq API is being used to access the Llama model, response times may be slower than expected. </a:t>
            </a:r>
            <a:endParaRPr>
              <a:solidFill>
                <a:srgbClr val="000000"/>
              </a:solidFill>
              <a:latin typeface="Georgia"/>
              <a:ea typeface="Georgia"/>
              <a:cs typeface="Georgia"/>
              <a:sym typeface="Georgia"/>
            </a:endParaRPr>
          </a:p>
          <a:p>
            <a:pPr indent="0" lvl="0" marL="9144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Furthermore, due to the constraints of the free version, there are limitations on the number of tokens that can be processed. As a result, larger documents may not be successfully processed or may fail to yield any output.</a:t>
            </a:r>
            <a:endParaRPr>
              <a:solidFill>
                <a:srgbClr val="000000"/>
              </a:solidFill>
              <a:latin typeface="Georgia"/>
              <a:ea typeface="Georgia"/>
              <a:cs typeface="Georgia"/>
              <a:sym typeface="Georgia"/>
            </a:endParaRPr>
          </a:p>
        </p:txBody>
      </p:sp>
      <p:sp>
        <p:nvSpPr>
          <p:cNvPr id="779" name="Google Shape;779;p99"/>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00"/>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Future Scope</a:t>
            </a:r>
            <a:endParaRPr>
              <a:solidFill>
                <a:srgbClr val="000000"/>
              </a:solidFill>
            </a:endParaRPr>
          </a:p>
        </p:txBody>
      </p:sp>
      <p:sp>
        <p:nvSpPr>
          <p:cNvPr id="785" name="Google Shape;785;p100"/>
          <p:cNvSpPr txBox="1"/>
          <p:nvPr>
            <p:ph idx="1" type="body"/>
          </p:nvPr>
        </p:nvSpPr>
        <p:spPr>
          <a:xfrm>
            <a:off x="311700" y="1296150"/>
            <a:ext cx="8158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Use of premium LLMs to </a:t>
            </a:r>
            <a:r>
              <a:rPr lang="en">
                <a:solidFill>
                  <a:srgbClr val="000000"/>
                </a:solidFill>
                <a:latin typeface="Georgia"/>
                <a:ea typeface="Georgia"/>
                <a:cs typeface="Georgia"/>
                <a:sym typeface="Georgia"/>
              </a:rPr>
              <a:t>further</a:t>
            </a:r>
            <a:r>
              <a:rPr lang="en">
                <a:solidFill>
                  <a:srgbClr val="000000"/>
                </a:solidFill>
                <a:latin typeface="Georgia"/>
                <a:ea typeface="Georgia"/>
                <a:cs typeface="Georgia"/>
                <a:sym typeface="Georgia"/>
              </a:rPr>
              <a:t> refine the output.</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Support for documents that contain mixed type of content (images and tables)</a:t>
            </a:r>
            <a:endParaRPr>
              <a:solidFill>
                <a:srgbClr val="000000"/>
              </a:solidFill>
              <a:latin typeface="Georgia"/>
              <a:ea typeface="Georgia"/>
              <a:cs typeface="Georgia"/>
              <a:sym typeface="Georgia"/>
            </a:endParaRPr>
          </a:p>
        </p:txBody>
      </p:sp>
      <p:sp>
        <p:nvSpPr>
          <p:cNvPr id="786" name="Google Shape;786;p100"/>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787" name="Google Shape;787;p100"/>
          <p:cNvPicPr preferRelativeResize="0"/>
          <p:nvPr/>
        </p:nvPicPr>
        <p:blipFill>
          <a:blip r:embed="rId3">
            <a:alphaModFix/>
          </a:blip>
          <a:stretch>
            <a:fillRect/>
          </a:stretch>
        </p:blipFill>
        <p:spPr>
          <a:xfrm>
            <a:off x="2932850" y="1762975"/>
            <a:ext cx="2516100" cy="1797425"/>
          </a:xfrm>
          <a:prstGeom prst="rect">
            <a:avLst/>
          </a:prstGeom>
          <a:noFill/>
          <a:ln>
            <a:noFill/>
          </a:ln>
        </p:spPr>
      </p:pic>
      <p:pic>
        <p:nvPicPr>
          <p:cNvPr id="788" name="Google Shape;788;p100"/>
          <p:cNvPicPr preferRelativeResize="0"/>
          <p:nvPr/>
        </p:nvPicPr>
        <p:blipFill>
          <a:blip r:embed="rId4">
            <a:alphaModFix/>
          </a:blip>
          <a:stretch>
            <a:fillRect/>
          </a:stretch>
        </p:blipFill>
        <p:spPr>
          <a:xfrm>
            <a:off x="774600" y="3560401"/>
            <a:ext cx="7232993" cy="907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01"/>
          <p:cNvSpPr txBox="1"/>
          <p:nvPr>
            <p:ph idx="1" type="body"/>
          </p:nvPr>
        </p:nvSpPr>
        <p:spPr>
          <a:xfrm>
            <a:off x="311700" y="1296150"/>
            <a:ext cx="8158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It creates a summary of a verbose document optimized to vector-based similarity search, but still pass the full document into the LLM to ensure no context is lost during answer synthesis.</a:t>
            </a:r>
            <a:endParaRPr>
              <a:solidFill>
                <a:srgbClr val="000000"/>
              </a:solidFill>
              <a:latin typeface="Georgia"/>
              <a:ea typeface="Georgia"/>
              <a:cs typeface="Georgia"/>
              <a:sym typeface="Georgia"/>
            </a:endParaRPr>
          </a:p>
        </p:txBody>
      </p:sp>
      <p:sp>
        <p:nvSpPr>
          <p:cNvPr id="794" name="Google Shape;794;p101"/>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795" name="Google Shape;795;p101"/>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Multi-Vector Retriever</a:t>
            </a:r>
            <a:endParaRPr>
              <a:solidFill>
                <a:srgbClr val="000000"/>
              </a:solidFill>
            </a:endParaRPr>
          </a:p>
        </p:txBody>
      </p:sp>
      <p:pic>
        <p:nvPicPr>
          <p:cNvPr id="796" name="Google Shape;796;p101"/>
          <p:cNvPicPr preferRelativeResize="0"/>
          <p:nvPr/>
        </p:nvPicPr>
        <p:blipFill>
          <a:blip r:embed="rId3">
            <a:alphaModFix/>
          </a:blip>
          <a:stretch>
            <a:fillRect/>
          </a:stretch>
        </p:blipFill>
        <p:spPr>
          <a:xfrm>
            <a:off x="2088925" y="1926922"/>
            <a:ext cx="5306775" cy="2704199"/>
          </a:xfrm>
          <a:prstGeom prst="rect">
            <a:avLst/>
          </a:prstGeom>
          <a:noFill/>
          <a:ln>
            <a:noFill/>
          </a:ln>
        </p:spPr>
      </p:pic>
      <p:sp>
        <p:nvSpPr>
          <p:cNvPr id="797" name="Google Shape;797;p101"/>
          <p:cNvSpPr txBox="1"/>
          <p:nvPr/>
        </p:nvSpPr>
        <p:spPr>
          <a:xfrm>
            <a:off x="713430" y="4894100"/>
            <a:ext cx="74661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https://blog.langchain.dev/semi-structured-multi-modal-rag/</a:t>
            </a: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2"/>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Conclusion</a:t>
            </a:r>
            <a:endParaRPr>
              <a:solidFill>
                <a:srgbClr val="000000"/>
              </a:solidFill>
            </a:endParaRPr>
          </a:p>
        </p:txBody>
      </p:sp>
      <p:sp>
        <p:nvSpPr>
          <p:cNvPr id="803" name="Google Shape;803;p102"/>
          <p:cNvSpPr txBox="1"/>
          <p:nvPr>
            <p:ph idx="1" type="body"/>
          </p:nvPr>
        </p:nvSpPr>
        <p:spPr>
          <a:xfrm>
            <a:off x="311700" y="1296150"/>
            <a:ext cx="8158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SNAPP is a multi agent chatbot which can resolve queries of the approver by reviewing the provided purchase order.</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It uses multiple agents to verify the generated answer to make sure the results are as accurate as possible</a:t>
            </a:r>
            <a:endParaRPr>
              <a:solidFill>
                <a:srgbClr val="000000"/>
              </a:solidFill>
              <a:latin typeface="Georgia"/>
              <a:ea typeface="Georgia"/>
              <a:cs typeface="Georgia"/>
              <a:sym typeface="Georgia"/>
            </a:endParaRPr>
          </a:p>
        </p:txBody>
      </p:sp>
      <p:sp>
        <p:nvSpPr>
          <p:cNvPr id="804" name="Google Shape;804;p102"/>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03"/>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References</a:t>
            </a:r>
            <a:endParaRPr b="0" sz="3000">
              <a:solidFill>
                <a:schemeClr val="dk1"/>
              </a:solidFill>
              <a:latin typeface="Georgia"/>
              <a:ea typeface="Georgia"/>
              <a:cs typeface="Georgia"/>
              <a:sym typeface="Georgia"/>
            </a:endParaRPr>
          </a:p>
        </p:txBody>
      </p:sp>
      <p:sp>
        <p:nvSpPr>
          <p:cNvPr id="810" name="Google Shape;810;p103"/>
          <p:cNvSpPr txBox="1"/>
          <p:nvPr>
            <p:ph idx="1" type="body"/>
          </p:nvPr>
        </p:nvSpPr>
        <p:spPr>
          <a:xfrm>
            <a:off x="311700" y="1563950"/>
            <a:ext cx="85206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chemeClr val="dk1"/>
              </a:buClr>
              <a:buSzPts val="1400"/>
              <a:buFont typeface="Georgia"/>
              <a:buChar char="●"/>
            </a:pPr>
            <a:r>
              <a:rPr lang="en">
                <a:solidFill>
                  <a:schemeClr val="dk1"/>
                </a:solidFill>
                <a:latin typeface="Georgia"/>
                <a:ea typeface="Georgia"/>
                <a:cs typeface="Georgia"/>
                <a:sym typeface="Georgia"/>
              </a:rPr>
              <a:t>Jeong, Soyeong, et al. "Adaptive-rag: Learning to adapt retrieval-augmented large language models through question complexity." arXiv preprint arXiv:2403.14403 (2024).</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Yan, Shi-Qi, et al. "Corrective retrieval augmented generation." arXiv preprint arXiv:2401.15884 (2024).</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Asai, Akari, et al. "Self-rag: Learning to retrieve, generate, and critique through self-reflection." arXiv preprint arXiv:2310.11511 (2023).</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https://medium.com/the-ai-forum/build-a-reliable-rag-agent-using-langgraph-2694d55995cd</a:t>
            </a:r>
            <a:endParaRPr>
              <a:solidFill>
                <a:schemeClr val="dk1"/>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4"/>
          <p:cNvSpPr txBox="1"/>
          <p:nvPr>
            <p:ph type="title"/>
          </p:nvPr>
        </p:nvSpPr>
        <p:spPr>
          <a:xfrm>
            <a:off x="576656" y="2611673"/>
            <a:ext cx="3766800" cy="617100"/>
          </a:xfrm>
          <a:prstGeom prst="rect">
            <a:avLst/>
          </a:prstGeom>
          <a:noFill/>
          <a:ln>
            <a:noFill/>
          </a:ln>
        </p:spPr>
        <p:txBody>
          <a:bodyPr anchorCtr="0" anchor="b" bIns="0" lIns="0" spcFirstLastPara="1" rIns="0" wrap="square" tIns="0">
            <a:noAutofit/>
          </a:bodyPr>
          <a:lstStyle/>
          <a:p>
            <a:pPr indent="0" lvl="0" marL="0" rtl="0" algn="l">
              <a:lnSpc>
                <a:spcPct val="95000"/>
              </a:lnSpc>
              <a:spcBef>
                <a:spcPts val="0"/>
              </a:spcBef>
              <a:spcAft>
                <a:spcPts val="0"/>
              </a:spcAft>
              <a:buClr>
                <a:schemeClr val="dk1"/>
              </a:buClr>
              <a:buSzPts val="2400"/>
              <a:buFont typeface="Georgia"/>
              <a:buNone/>
            </a:pPr>
            <a:r>
              <a:rPr lang="en"/>
              <a:t>Questions for us?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05"/>
          <p:cNvSpPr txBox="1"/>
          <p:nvPr>
            <p:ph type="title"/>
          </p:nvPr>
        </p:nvSpPr>
        <p:spPr>
          <a:xfrm>
            <a:off x="576656" y="2612980"/>
            <a:ext cx="3771900" cy="617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821" name="Google Shape;821;p105"/>
          <p:cNvSpPr txBox="1"/>
          <p:nvPr>
            <p:ph idx="1" type="body"/>
          </p:nvPr>
        </p:nvSpPr>
        <p:spPr>
          <a:xfrm>
            <a:off x="571500" y="3580189"/>
            <a:ext cx="3771900" cy="1998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p:txBody>
      </p:sp>
      <p:sp>
        <p:nvSpPr>
          <p:cNvPr id="822" name="Google Shape;822;p105"/>
          <p:cNvSpPr txBox="1"/>
          <p:nvPr>
            <p:ph idx="2" type="body"/>
          </p:nvPr>
        </p:nvSpPr>
        <p:spPr>
          <a:xfrm>
            <a:off x="571500" y="3833384"/>
            <a:ext cx="3771900" cy="6714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9"/>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3000"/>
              <a:buFont typeface="Georgia"/>
              <a:buNone/>
            </a:pPr>
            <a:r>
              <a:rPr b="0" lang="en" sz="3000">
                <a:solidFill>
                  <a:schemeClr val="dk1"/>
                </a:solidFill>
                <a:latin typeface="Georgia"/>
                <a:ea typeface="Georgia"/>
                <a:cs typeface="Georgia"/>
                <a:sym typeface="Georgia"/>
              </a:rPr>
              <a:t>GenAI Technologies</a:t>
            </a:r>
            <a:endParaRPr>
              <a:solidFill>
                <a:srgbClr val="000000"/>
              </a:solidFill>
            </a:endParaRPr>
          </a:p>
        </p:txBody>
      </p:sp>
      <p:sp>
        <p:nvSpPr>
          <p:cNvPr id="616" name="Google Shape;616;p79"/>
          <p:cNvSpPr txBox="1"/>
          <p:nvPr>
            <p:ph idx="1" type="body"/>
          </p:nvPr>
        </p:nvSpPr>
        <p:spPr>
          <a:xfrm>
            <a:off x="311700" y="1533475"/>
            <a:ext cx="48318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Generative AI creates content like text, images, and music using machine learning models. </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Agents are AI programs that perform specific tasks autonomously, interacting with their environment to achieve goals. They can learn and adapt based on new data or experiences. </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Multi-agent systems involve multiple AI agents working together or competing, often simulating complex behaviors.</a:t>
            </a:r>
            <a:endParaRPr>
              <a:solidFill>
                <a:srgbClr val="000000"/>
              </a:solidFill>
              <a:latin typeface="Georgia"/>
              <a:ea typeface="Georgia"/>
              <a:cs typeface="Georgia"/>
              <a:sym typeface="Georgia"/>
            </a:endParaRPr>
          </a:p>
        </p:txBody>
      </p:sp>
      <p:pic>
        <p:nvPicPr>
          <p:cNvPr id="617" name="Google Shape;617;p79"/>
          <p:cNvPicPr preferRelativeResize="0"/>
          <p:nvPr/>
        </p:nvPicPr>
        <p:blipFill>
          <a:blip r:embed="rId3">
            <a:alphaModFix/>
          </a:blip>
          <a:stretch>
            <a:fillRect/>
          </a:stretch>
        </p:blipFill>
        <p:spPr>
          <a:xfrm>
            <a:off x="5273250" y="1371600"/>
            <a:ext cx="3297301" cy="2942663"/>
          </a:xfrm>
          <a:prstGeom prst="rect">
            <a:avLst/>
          </a:prstGeom>
          <a:noFill/>
          <a:ln>
            <a:noFill/>
          </a:ln>
        </p:spPr>
      </p:pic>
      <p:sp>
        <p:nvSpPr>
          <p:cNvPr id="618" name="Google Shape;618;p79"/>
          <p:cNvSpPr txBox="1"/>
          <p:nvPr/>
        </p:nvSpPr>
        <p:spPr>
          <a:xfrm>
            <a:off x="5401346" y="4314275"/>
            <a:ext cx="30930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Source Image: https://developer.nvidia.com/blog/introduction-to-llm-agents/</a:t>
            </a:r>
            <a:endParaRPr sz="1100"/>
          </a:p>
        </p:txBody>
      </p:sp>
      <p:sp>
        <p:nvSpPr>
          <p:cNvPr id="619" name="Google Shape;619;p79"/>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0"/>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GenAI Frameworks</a:t>
            </a:r>
            <a:endParaRPr>
              <a:solidFill>
                <a:srgbClr val="000000"/>
              </a:solidFill>
            </a:endParaRPr>
          </a:p>
        </p:txBody>
      </p:sp>
      <p:sp>
        <p:nvSpPr>
          <p:cNvPr id="625" name="Google Shape;625;p80"/>
          <p:cNvSpPr txBox="1"/>
          <p:nvPr>
            <p:ph idx="1" type="body"/>
          </p:nvPr>
        </p:nvSpPr>
        <p:spPr>
          <a:xfrm>
            <a:off x="311700" y="1533475"/>
            <a:ext cx="82911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GenAI frameworks are software tools and libraries that simplify the development and deployment of generative AI models. </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They provide pre-built components, model architectures, and training utilities, making it easier for developers to create and experiment with generative AI applications.</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Some of the popular GenAI frameworks are:</a:t>
            </a:r>
            <a:endParaRPr>
              <a:solidFill>
                <a:srgbClr val="000000"/>
              </a:solidFill>
              <a:latin typeface="Georgia"/>
              <a:ea typeface="Georgia"/>
              <a:cs typeface="Georgia"/>
              <a:sym typeface="Georgia"/>
            </a:endParaRPr>
          </a:p>
          <a:p>
            <a:pPr indent="-317500" lvl="1" marL="9144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Autogen</a:t>
            </a:r>
            <a:endParaRPr>
              <a:solidFill>
                <a:srgbClr val="000000"/>
              </a:solidFill>
              <a:latin typeface="Georgia"/>
              <a:ea typeface="Georgia"/>
              <a:cs typeface="Georgia"/>
              <a:sym typeface="Georgia"/>
            </a:endParaRPr>
          </a:p>
          <a:p>
            <a:pPr indent="-317500" lvl="1" marL="9144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Langchain</a:t>
            </a:r>
            <a:endParaRPr>
              <a:solidFill>
                <a:srgbClr val="000000"/>
              </a:solidFill>
              <a:latin typeface="Georgia"/>
              <a:ea typeface="Georgia"/>
              <a:cs typeface="Georgia"/>
              <a:sym typeface="Georgia"/>
            </a:endParaRPr>
          </a:p>
          <a:p>
            <a:pPr indent="-317500" lvl="1" marL="9144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CrewAI</a:t>
            </a:r>
            <a:endParaRPr>
              <a:solidFill>
                <a:srgbClr val="000000"/>
              </a:solidFill>
              <a:latin typeface="Georgia"/>
              <a:ea typeface="Georgia"/>
              <a:cs typeface="Georgia"/>
              <a:sym typeface="Georgia"/>
            </a:endParaRPr>
          </a:p>
          <a:p>
            <a:pPr indent="-317500" lvl="1" marL="9144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AutoGPT </a:t>
            </a:r>
            <a:endParaRPr>
              <a:solidFill>
                <a:srgbClr val="000000"/>
              </a:solidFill>
              <a:latin typeface="Georgia"/>
              <a:ea typeface="Georgia"/>
              <a:cs typeface="Georgia"/>
              <a:sym typeface="Georgia"/>
            </a:endParaRPr>
          </a:p>
          <a:p>
            <a:pPr indent="0" lvl="0" marL="0" rtl="0" algn="l">
              <a:spcBef>
                <a:spcPts val="500"/>
              </a:spcBef>
              <a:spcAft>
                <a:spcPts val="0"/>
              </a:spcAft>
              <a:buNone/>
            </a:pPr>
            <a:r>
              <a:t/>
            </a:r>
            <a:endParaRPr>
              <a:solidFill>
                <a:srgbClr val="000000"/>
              </a:solidFill>
              <a:latin typeface="Georgia"/>
              <a:ea typeface="Georgia"/>
              <a:cs typeface="Georgia"/>
              <a:sym typeface="Georgia"/>
            </a:endParaRPr>
          </a:p>
        </p:txBody>
      </p:sp>
      <p:sp>
        <p:nvSpPr>
          <p:cNvPr id="626" name="Google Shape;626;p80"/>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627" name="Google Shape;627;p80"/>
          <p:cNvPicPr preferRelativeResize="0"/>
          <p:nvPr/>
        </p:nvPicPr>
        <p:blipFill>
          <a:blip r:embed="rId3">
            <a:alphaModFix/>
          </a:blip>
          <a:stretch>
            <a:fillRect/>
          </a:stretch>
        </p:blipFill>
        <p:spPr>
          <a:xfrm>
            <a:off x="5036025" y="3006625"/>
            <a:ext cx="801625" cy="801625"/>
          </a:xfrm>
          <a:prstGeom prst="rect">
            <a:avLst/>
          </a:prstGeom>
          <a:noFill/>
          <a:ln>
            <a:noFill/>
          </a:ln>
        </p:spPr>
      </p:pic>
      <p:pic>
        <p:nvPicPr>
          <p:cNvPr id="628" name="Google Shape;628;p80"/>
          <p:cNvPicPr preferRelativeResize="0"/>
          <p:nvPr/>
        </p:nvPicPr>
        <p:blipFill>
          <a:blip r:embed="rId4">
            <a:alphaModFix/>
          </a:blip>
          <a:stretch>
            <a:fillRect/>
          </a:stretch>
        </p:blipFill>
        <p:spPr>
          <a:xfrm>
            <a:off x="5949000" y="3006623"/>
            <a:ext cx="2062125" cy="326350"/>
          </a:xfrm>
          <a:prstGeom prst="rect">
            <a:avLst/>
          </a:prstGeom>
          <a:noFill/>
          <a:ln>
            <a:noFill/>
          </a:ln>
        </p:spPr>
      </p:pic>
      <p:pic>
        <p:nvPicPr>
          <p:cNvPr id="629" name="Google Shape;629;p80"/>
          <p:cNvPicPr preferRelativeResize="0"/>
          <p:nvPr/>
        </p:nvPicPr>
        <p:blipFill>
          <a:blip r:embed="rId5">
            <a:alphaModFix/>
          </a:blip>
          <a:stretch>
            <a:fillRect/>
          </a:stretch>
        </p:blipFill>
        <p:spPr>
          <a:xfrm>
            <a:off x="6078650" y="3398274"/>
            <a:ext cx="1365102" cy="470725"/>
          </a:xfrm>
          <a:prstGeom prst="rect">
            <a:avLst/>
          </a:prstGeom>
          <a:noFill/>
          <a:ln>
            <a:noFill/>
          </a:ln>
        </p:spPr>
      </p:pic>
      <p:pic>
        <p:nvPicPr>
          <p:cNvPr id="630" name="Google Shape;630;p80"/>
          <p:cNvPicPr preferRelativeResize="0"/>
          <p:nvPr/>
        </p:nvPicPr>
        <p:blipFill>
          <a:blip r:embed="rId6">
            <a:alphaModFix/>
          </a:blip>
          <a:stretch>
            <a:fillRect/>
          </a:stretch>
        </p:blipFill>
        <p:spPr>
          <a:xfrm>
            <a:off x="5036025" y="3934290"/>
            <a:ext cx="1538600" cy="69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1"/>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Motivation</a:t>
            </a:r>
            <a:endParaRPr>
              <a:solidFill>
                <a:srgbClr val="000000"/>
              </a:solidFill>
            </a:endParaRPr>
          </a:p>
        </p:txBody>
      </p:sp>
      <p:sp>
        <p:nvSpPr>
          <p:cNvPr id="636" name="Google Shape;636;p81"/>
          <p:cNvSpPr txBox="1"/>
          <p:nvPr>
            <p:ph idx="1" type="body"/>
          </p:nvPr>
        </p:nvSpPr>
        <p:spPr>
          <a:xfrm>
            <a:off x="311700" y="1533475"/>
            <a:ext cx="82911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A purchase order (PO) is a legal document that a buyer sends to a seller to authorize a purchase of goods or services</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The approver is required to manually go through each purchase order to verify its details, a process that can become quite tiresome, especially when dealing with large volumes. </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In some cases, the approver may encounter items or terms they are unfamiliar with, requiring additional time and effort to search the internet for clarification. </a:t>
            </a:r>
            <a:endParaRPr>
              <a:solidFill>
                <a:srgbClr val="000000"/>
              </a:solidFill>
              <a:latin typeface="Georgia"/>
              <a:ea typeface="Georgia"/>
              <a:cs typeface="Georgia"/>
              <a:sym typeface="Georgia"/>
            </a:endParaRPr>
          </a:p>
          <a:p>
            <a:pPr indent="0" lvl="0" marL="45720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Additionally, there is the challenge of </a:t>
            </a:r>
            <a:r>
              <a:rPr lang="en">
                <a:solidFill>
                  <a:srgbClr val="000000"/>
                </a:solidFill>
                <a:latin typeface="Georgia"/>
                <a:ea typeface="Georgia"/>
                <a:cs typeface="Georgia"/>
                <a:sym typeface="Georgia"/>
              </a:rPr>
              <a:t>attachments</a:t>
            </a:r>
            <a:r>
              <a:rPr lang="en">
                <a:solidFill>
                  <a:srgbClr val="000000"/>
                </a:solidFill>
                <a:latin typeface="Georgia"/>
                <a:ea typeface="Georgia"/>
                <a:cs typeface="Georgia"/>
                <a:sym typeface="Georgia"/>
              </a:rPr>
              <a:t> being written in languages that the approver may not fully understand, complicating the verification process and potentially leading to errors or delays.</a:t>
            </a:r>
            <a:endParaRPr>
              <a:solidFill>
                <a:srgbClr val="000000"/>
              </a:solidFill>
              <a:latin typeface="Georgia"/>
              <a:ea typeface="Georgia"/>
              <a:cs typeface="Georgia"/>
              <a:sym typeface="Georgia"/>
            </a:endParaRPr>
          </a:p>
          <a:p>
            <a:pPr indent="0" lvl="0" marL="0" rtl="0" algn="l">
              <a:spcBef>
                <a:spcPts val="500"/>
              </a:spcBef>
              <a:spcAft>
                <a:spcPts val="0"/>
              </a:spcAft>
              <a:buNone/>
            </a:pPr>
            <a:r>
              <a:t/>
            </a:r>
            <a:endParaRPr>
              <a:solidFill>
                <a:srgbClr val="000000"/>
              </a:solidFill>
              <a:latin typeface="Georgia"/>
              <a:ea typeface="Georgia"/>
              <a:cs typeface="Georgia"/>
              <a:sym typeface="Georgia"/>
            </a:endParaRPr>
          </a:p>
        </p:txBody>
      </p:sp>
      <p:sp>
        <p:nvSpPr>
          <p:cNvPr id="637" name="Google Shape;637;p81"/>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82"/>
          <p:cNvPicPr preferRelativeResize="0"/>
          <p:nvPr/>
        </p:nvPicPr>
        <p:blipFill rotWithShape="1">
          <a:blip r:embed="rId3">
            <a:alphaModFix/>
          </a:blip>
          <a:srcRect b="0" l="0" r="1361" t="0"/>
          <a:stretch/>
        </p:blipFill>
        <p:spPr>
          <a:xfrm>
            <a:off x="274325" y="205750"/>
            <a:ext cx="8092426" cy="4937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3"/>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Retrieval-Augmented Generation (RAG)</a:t>
            </a:r>
            <a:endParaRPr>
              <a:solidFill>
                <a:srgbClr val="000000"/>
              </a:solidFill>
            </a:endParaRPr>
          </a:p>
        </p:txBody>
      </p:sp>
      <p:sp>
        <p:nvSpPr>
          <p:cNvPr id="648" name="Google Shape;648;p83"/>
          <p:cNvSpPr txBox="1"/>
          <p:nvPr>
            <p:ph idx="1" type="body"/>
          </p:nvPr>
        </p:nvSpPr>
        <p:spPr>
          <a:xfrm>
            <a:off x="159300" y="1371600"/>
            <a:ext cx="8420700" cy="13506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RAG (Retrieval-Augmented Generation) is an AI framework that combines the strengths of traditional information retrieval systems (such as databases) with the capabilities of generative large language models (LLMs).  </a:t>
            </a:r>
            <a:endParaRPr>
              <a:solidFill>
                <a:srgbClr val="000000"/>
              </a:solidFill>
              <a:latin typeface="Georgia"/>
              <a:ea typeface="Georgia"/>
              <a:cs typeface="Georgia"/>
              <a:sym typeface="Georgia"/>
            </a:endParaRPr>
          </a:p>
        </p:txBody>
      </p:sp>
      <p:sp>
        <p:nvSpPr>
          <p:cNvPr id="649" name="Google Shape;649;p83"/>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650" name="Google Shape;650;p83"/>
          <p:cNvPicPr preferRelativeResize="0"/>
          <p:nvPr/>
        </p:nvPicPr>
        <p:blipFill>
          <a:blip r:embed="rId3">
            <a:alphaModFix/>
          </a:blip>
          <a:stretch>
            <a:fillRect/>
          </a:stretch>
        </p:blipFill>
        <p:spPr>
          <a:xfrm>
            <a:off x="4472100" y="2436624"/>
            <a:ext cx="4465101" cy="1796526"/>
          </a:xfrm>
          <a:prstGeom prst="rect">
            <a:avLst/>
          </a:prstGeom>
          <a:noFill/>
          <a:ln>
            <a:noFill/>
          </a:ln>
        </p:spPr>
      </p:pic>
      <p:sp>
        <p:nvSpPr>
          <p:cNvPr id="651" name="Google Shape;651;p83"/>
          <p:cNvSpPr txBox="1"/>
          <p:nvPr>
            <p:ph idx="1" type="body"/>
          </p:nvPr>
        </p:nvSpPr>
        <p:spPr>
          <a:xfrm>
            <a:off x="159300" y="2311450"/>
            <a:ext cx="4312800" cy="3214800"/>
          </a:xfrm>
          <a:prstGeom prst="rect">
            <a:avLst/>
          </a:prstGeom>
        </p:spPr>
        <p:txBody>
          <a:bodyPr anchorCtr="0" anchor="t" bIns="0" lIns="0" spcFirstLastPara="1" rIns="0" wrap="square" tIns="0">
            <a:noAutofit/>
          </a:bodyPr>
          <a:lstStyle/>
          <a:p>
            <a:pPr indent="0" lvl="0" marL="0" rtl="0" algn="l">
              <a:spcBef>
                <a:spcPts val="500"/>
              </a:spcBef>
              <a:spcAft>
                <a:spcPts val="0"/>
              </a:spcAft>
              <a:buNone/>
            </a:pPr>
            <a:r>
              <a:t/>
            </a:r>
            <a:endParaRPr>
              <a:solidFill>
                <a:srgbClr val="000000"/>
              </a:solidFill>
              <a:latin typeface="Georgia"/>
              <a:ea typeface="Georgia"/>
              <a:cs typeface="Georgia"/>
              <a:sym typeface="Georgia"/>
            </a:endParaRPr>
          </a:p>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By combining this extra knowledge with its own language skills, the AI can write text that is more accurate, up-to-date, and relevant to your specific needs.</a:t>
            </a:r>
            <a:endParaRPr>
              <a:solidFill>
                <a:srgbClr val="000000"/>
              </a:solidFill>
              <a:latin typeface="Georgia"/>
              <a:ea typeface="Georgia"/>
              <a:cs typeface="Georgia"/>
              <a:sym typeface="Georgia"/>
            </a:endParaRPr>
          </a:p>
        </p:txBody>
      </p:sp>
      <p:sp>
        <p:nvSpPr>
          <p:cNvPr id="652" name="Google Shape;652;p83"/>
          <p:cNvSpPr txBox="1"/>
          <p:nvPr/>
        </p:nvSpPr>
        <p:spPr>
          <a:xfrm>
            <a:off x="6080247" y="4233150"/>
            <a:ext cx="7890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Source: Google</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4"/>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Adaptive-RAG [1]</a:t>
            </a:r>
            <a:endParaRPr>
              <a:solidFill>
                <a:srgbClr val="000000"/>
              </a:solidFill>
            </a:endParaRPr>
          </a:p>
        </p:txBody>
      </p:sp>
      <p:sp>
        <p:nvSpPr>
          <p:cNvPr id="658" name="Google Shape;658;p84"/>
          <p:cNvSpPr txBox="1"/>
          <p:nvPr>
            <p:ph idx="1" type="body"/>
          </p:nvPr>
        </p:nvSpPr>
        <p:spPr>
          <a:xfrm>
            <a:off x="311700" y="1304875"/>
            <a:ext cx="82911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Retrieval-Augmented Large Language Models enhance response accuracy by integrating external knowledge bases. While existing methods address various query complexities, they either inefficiently handle simple queries or struggle with complex, multi-step ones.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To address this, the authors propose an adaptive QA framework that dynamically selects the most suitable strategy based on query complexity.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This is achieved through a classifier—a smaller model trained to predict query complexity—enabling the system to balance between simple and complex retrieval methods, optimizing response accuracy across a range of queries.</a:t>
            </a:r>
            <a:endParaRPr>
              <a:solidFill>
                <a:srgbClr val="000000"/>
              </a:solidFill>
              <a:latin typeface="Georgia"/>
              <a:ea typeface="Georgia"/>
              <a:cs typeface="Georgia"/>
              <a:sym typeface="Georgia"/>
            </a:endParaRPr>
          </a:p>
          <a:p>
            <a:pPr indent="0" lvl="0" marL="0" rtl="0" algn="l">
              <a:spcBef>
                <a:spcPts val="500"/>
              </a:spcBef>
              <a:spcAft>
                <a:spcPts val="0"/>
              </a:spcAft>
              <a:buNone/>
            </a:pPr>
            <a:r>
              <a:t/>
            </a:r>
            <a:endParaRPr>
              <a:solidFill>
                <a:srgbClr val="000000"/>
              </a:solidFill>
              <a:latin typeface="Georgia"/>
              <a:ea typeface="Georgia"/>
              <a:cs typeface="Georgia"/>
              <a:sym typeface="Georgia"/>
            </a:endParaRPr>
          </a:p>
        </p:txBody>
      </p:sp>
      <p:sp>
        <p:nvSpPr>
          <p:cNvPr id="659" name="Google Shape;659;p84"/>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660" name="Google Shape;660;p84"/>
          <p:cNvPicPr preferRelativeResize="0"/>
          <p:nvPr/>
        </p:nvPicPr>
        <p:blipFill>
          <a:blip r:embed="rId3">
            <a:alphaModFix/>
          </a:blip>
          <a:stretch>
            <a:fillRect/>
          </a:stretch>
        </p:blipFill>
        <p:spPr>
          <a:xfrm>
            <a:off x="617550" y="2967250"/>
            <a:ext cx="7237199" cy="1550000"/>
          </a:xfrm>
          <a:prstGeom prst="rect">
            <a:avLst/>
          </a:prstGeom>
          <a:noFill/>
          <a:ln>
            <a:noFill/>
          </a:ln>
        </p:spPr>
      </p:pic>
      <p:sp>
        <p:nvSpPr>
          <p:cNvPr id="661" name="Google Shape;661;p84"/>
          <p:cNvSpPr txBox="1"/>
          <p:nvPr/>
        </p:nvSpPr>
        <p:spPr>
          <a:xfrm>
            <a:off x="713430" y="4894100"/>
            <a:ext cx="74661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[1]:Jeong, Soyeong, et al. "Adaptive-rag: Learning to adapt retrieval-augmented large language models through question complexity." arXiv preprint arXiv:2403.14403 (2024).</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5"/>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 sz="3000">
                <a:solidFill>
                  <a:schemeClr val="dk1"/>
                </a:solidFill>
                <a:latin typeface="Georgia"/>
                <a:ea typeface="Georgia"/>
                <a:cs typeface="Georgia"/>
                <a:sym typeface="Georgia"/>
              </a:rPr>
              <a:t>Corrective Retrieval Augmented Generation</a:t>
            </a:r>
            <a:r>
              <a:rPr b="0" lang="en" sz="3000">
                <a:solidFill>
                  <a:schemeClr val="dk1"/>
                </a:solidFill>
                <a:latin typeface="Georgia"/>
                <a:ea typeface="Georgia"/>
                <a:cs typeface="Georgia"/>
                <a:sym typeface="Georgia"/>
              </a:rPr>
              <a:t> [2]</a:t>
            </a:r>
            <a:endParaRPr>
              <a:solidFill>
                <a:srgbClr val="000000"/>
              </a:solidFill>
            </a:endParaRPr>
          </a:p>
        </p:txBody>
      </p:sp>
      <p:sp>
        <p:nvSpPr>
          <p:cNvPr id="667" name="Google Shape;667;p85"/>
          <p:cNvSpPr txBox="1"/>
          <p:nvPr>
            <p:ph idx="1" type="body"/>
          </p:nvPr>
        </p:nvSpPr>
        <p:spPr>
          <a:xfrm>
            <a:off x="311700" y="1304875"/>
            <a:ext cx="4260300" cy="3416400"/>
          </a:xfrm>
          <a:prstGeom prst="rect">
            <a:avLst/>
          </a:prstGeom>
        </p:spPr>
        <p:txBody>
          <a:bodyPr anchorCtr="0" anchor="t" bIns="0" lIns="0" spcFirstLastPara="1" rIns="0" wrap="square" tIns="0">
            <a:noAutofit/>
          </a:bodyPr>
          <a:lstStyle/>
          <a:p>
            <a:pPr indent="-317500" lvl="0" marL="457200" rtl="0" algn="l">
              <a:spcBef>
                <a:spcPts val="500"/>
              </a:spcBef>
              <a:spcAft>
                <a:spcPts val="0"/>
              </a:spcAft>
              <a:buClr>
                <a:srgbClr val="000000"/>
              </a:buClr>
              <a:buSzPts val="1400"/>
              <a:buFont typeface="Georgia"/>
              <a:buChar char="●"/>
            </a:pPr>
            <a:r>
              <a:rPr lang="en">
                <a:solidFill>
                  <a:srgbClr val="000000"/>
                </a:solidFill>
                <a:latin typeface="Georgia"/>
                <a:ea typeface="Georgia"/>
                <a:cs typeface="Georgia"/>
                <a:sym typeface="Georgia"/>
              </a:rPr>
              <a:t>LLMs often produce hallucinations due to their reliance on internal knowledge alone. While RAG can help by incorporating external information, it depends on the relevance of the retrieved documents, which can lead to issues if retrieval fails. </a:t>
            </a:r>
            <a:endParaRPr>
              <a:solidFill>
                <a:srgbClr val="000000"/>
              </a:solidFill>
              <a:latin typeface="Georgia"/>
              <a:ea typeface="Georgia"/>
              <a:cs typeface="Georgia"/>
              <a:sym typeface="Georgia"/>
            </a:endParaRPr>
          </a:p>
          <a:p>
            <a:pPr indent="-317500" lvl="0" marL="457200" rtl="0" algn="l">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To address this, the Corrective Retrieval Augmented Generation (CRAG) approach is introduced, featuring a retrieval evaluator that assesses the quality of retrieved documents and triggers different retrieval actions based on confidence levels. </a:t>
            </a:r>
            <a:endParaRPr>
              <a:solidFill>
                <a:srgbClr val="000000"/>
              </a:solidFill>
              <a:latin typeface="Georgia"/>
              <a:ea typeface="Georgia"/>
              <a:cs typeface="Georgia"/>
              <a:sym typeface="Georgia"/>
            </a:endParaRPr>
          </a:p>
        </p:txBody>
      </p:sp>
      <p:sp>
        <p:nvSpPr>
          <p:cNvPr id="668" name="Google Shape;668;p85"/>
          <p:cNvSpPr txBox="1"/>
          <p:nvPr>
            <p:ph idx="12" type="sldNum"/>
          </p:nvPr>
        </p:nvSpPr>
        <p:spPr>
          <a:xfrm>
            <a:off x="571500" y="4817745"/>
            <a:ext cx="274200" cy="274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pic>
        <p:nvPicPr>
          <p:cNvPr id="669" name="Google Shape;669;p85"/>
          <p:cNvPicPr preferRelativeResize="0"/>
          <p:nvPr/>
        </p:nvPicPr>
        <p:blipFill>
          <a:blip r:embed="rId3">
            <a:alphaModFix/>
          </a:blip>
          <a:stretch>
            <a:fillRect/>
          </a:stretch>
        </p:blipFill>
        <p:spPr>
          <a:xfrm>
            <a:off x="4753729" y="1304875"/>
            <a:ext cx="3961750" cy="2976049"/>
          </a:xfrm>
          <a:prstGeom prst="rect">
            <a:avLst/>
          </a:prstGeom>
          <a:noFill/>
          <a:ln>
            <a:noFill/>
          </a:ln>
        </p:spPr>
      </p:pic>
      <p:sp>
        <p:nvSpPr>
          <p:cNvPr id="670" name="Google Shape;670;p85"/>
          <p:cNvSpPr txBox="1"/>
          <p:nvPr/>
        </p:nvSpPr>
        <p:spPr>
          <a:xfrm>
            <a:off x="713430" y="4894100"/>
            <a:ext cx="7466100" cy="273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700">
                <a:solidFill>
                  <a:srgbClr val="8B8580"/>
                </a:solidFill>
              </a:rPr>
              <a:t>[2]:</a:t>
            </a:r>
            <a:r>
              <a:rPr lang="en" sz="700">
                <a:solidFill>
                  <a:srgbClr val="8B8580"/>
                </a:solidFill>
              </a:rPr>
              <a:t>Yan, Shi-Qi, et al. "Corrective retrieval augmented generation." arXiv preprint arXiv:2401.15884 (2024).</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